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540" r:id="rId2"/>
    <p:sldId id="257" r:id="rId3"/>
    <p:sldId id="266" r:id="rId4"/>
    <p:sldId id="267" r:id="rId5"/>
    <p:sldId id="541" r:id="rId6"/>
    <p:sldId id="268" r:id="rId7"/>
    <p:sldId id="482" r:id="rId8"/>
    <p:sldId id="536" r:id="rId9"/>
    <p:sldId id="538" r:id="rId10"/>
    <p:sldId id="427" r:id="rId11"/>
    <p:sldId id="258" r:id="rId12"/>
    <p:sldId id="430" r:id="rId13"/>
    <p:sldId id="431" r:id="rId14"/>
    <p:sldId id="537" r:id="rId15"/>
    <p:sldId id="420" r:id="rId16"/>
    <p:sldId id="481" r:id="rId17"/>
    <p:sldId id="483" r:id="rId18"/>
    <p:sldId id="472" r:id="rId19"/>
    <p:sldId id="542" r:id="rId20"/>
    <p:sldId id="433" r:id="rId21"/>
    <p:sldId id="259" r:id="rId22"/>
    <p:sldId id="265" r:id="rId23"/>
    <p:sldId id="37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717"/>
    <p:restoredTop sz="94639"/>
  </p:normalViewPr>
  <p:slideViewPr>
    <p:cSldViewPr snapToGrid="0" snapToObjects="1">
      <p:cViewPr varScale="1">
        <p:scale>
          <a:sx n="115" d="100"/>
          <a:sy n="115" d="100"/>
        </p:scale>
        <p:origin x="232" y="101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tiff>
</file>

<file path=ppt/media/image23.tiff>
</file>

<file path=ppt/media/image3.png>
</file>

<file path=ppt/media/image4.png>
</file>

<file path=ppt/media/image5.jpg>
</file>

<file path=ppt/media/image6.jp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2F610B-A79D-5F4A-AA34-78FD10A2D5F9}" type="datetimeFigureOut">
              <a:rPr lang="en-US" smtClean="0"/>
              <a:t>6/11/18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706786-8FB8-DC45-9220-44C578B8F041}" type="slidenum">
              <a:rPr lang="en-US" smtClean="0"/>
              <a:t>‹#›</a:t>
            </a:fld>
            <a:endParaRPr lang="en-US"/>
          </a:p>
        </p:txBody>
      </p:sp>
    </p:spTree>
    <p:extLst>
      <p:ext uri="{BB962C8B-B14F-4D97-AF65-F5344CB8AC3E}">
        <p14:creationId xmlns:p14="http://schemas.microsoft.com/office/powerpoint/2010/main" val="761346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425304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Quality metadata is subjective. The needs of the user are paramount. </a:t>
            </a:r>
          </a:p>
          <a:p>
            <a:r>
              <a:rPr lang="en-US" dirty="0"/>
              <a:t> However metadata is created for the needs of the originating community, or the repository it resides at.</a:t>
            </a:r>
          </a:p>
          <a:p>
            <a:r>
              <a:rPr lang="en-US" dirty="0"/>
              <a:t>For equitable discovery and access of resources the documentation use cases of the originating discipline are not enough. </a:t>
            </a:r>
          </a:p>
          <a:p>
            <a:r>
              <a:rPr lang="en-US" dirty="0"/>
              <a:t>The Library serves a diverse community of scholars. They have different perspectives and interests that drive their research, different levels of digital literacy, different experiences as humans and need different metadata to discover and use a Library resource.</a:t>
            </a:r>
          </a:p>
          <a:p>
            <a:r>
              <a:rPr lang="en-US" dirty="0"/>
              <a:t>How can the ingest, creation, and curation of metadata for digital objects and collections include an understanding of the variety in metadata needs and provide actionable workflows  to address it in order to ensure discovery and access?</a:t>
            </a:r>
          </a:p>
          <a:p>
            <a:endParaRPr lang="en-US" dirty="0"/>
          </a:p>
        </p:txBody>
      </p:sp>
      <p:sp>
        <p:nvSpPr>
          <p:cNvPr id="4" name="Slide Number Placeholder 3"/>
          <p:cNvSpPr>
            <a:spLocks noGrp="1"/>
          </p:cNvSpPr>
          <p:nvPr>
            <p:ph type="sldNum" sz="quarter" idx="10"/>
          </p:nvPr>
        </p:nvSpPr>
        <p:spPr/>
        <p:txBody>
          <a:bodyPr/>
          <a:lstStyle/>
          <a:p>
            <a:fld id="{D3706786-8FB8-DC45-9220-44C578B8F041}" type="slidenum">
              <a:rPr lang="en-US" smtClean="0"/>
              <a:t>4</a:t>
            </a:fld>
            <a:endParaRPr lang="en-US"/>
          </a:p>
        </p:txBody>
      </p:sp>
    </p:spTree>
    <p:extLst>
      <p:ext uri="{BB962C8B-B14F-4D97-AF65-F5344CB8AC3E}">
        <p14:creationId xmlns:p14="http://schemas.microsoft.com/office/powerpoint/2010/main" val="1043567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to identify if a metadata record, collection of records, or records at an organization contains the documentation concepts necessary to satisfy the metadata needs a different community of practice has using XSL</a:t>
            </a:r>
          </a:p>
        </p:txBody>
      </p:sp>
      <p:sp>
        <p:nvSpPr>
          <p:cNvPr id="4" name="Slide Number Placeholder 3"/>
          <p:cNvSpPr>
            <a:spLocks noGrp="1"/>
          </p:cNvSpPr>
          <p:nvPr>
            <p:ph type="sldNum" sz="quarter" idx="10"/>
          </p:nvPr>
        </p:nvSpPr>
        <p:spPr/>
        <p:txBody>
          <a:bodyPr/>
          <a:lstStyle/>
          <a:p>
            <a:fld id="{D3706786-8FB8-DC45-9220-44C578B8F041}" type="slidenum">
              <a:rPr lang="en-US" smtClean="0"/>
              <a:t>11</a:t>
            </a:fld>
            <a:endParaRPr lang="en-US"/>
          </a:p>
        </p:txBody>
      </p:sp>
    </p:spTree>
    <p:extLst>
      <p:ext uri="{BB962C8B-B14F-4D97-AF65-F5344CB8AC3E}">
        <p14:creationId xmlns:p14="http://schemas.microsoft.com/office/powerpoint/2010/main" val="38801354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Data curation stack</a:t>
            </a:r>
          </a:p>
        </p:txBody>
      </p:sp>
      <p:sp>
        <p:nvSpPr>
          <p:cNvPr id="4" name="Slide Number Placeholder 3"/>
          <p:cNvSpPr>
            <a:spLocks noGrp="1"/>
          </p:cNvSpPr>
          <p:nvPr>
            <p:ph type="sldNum" sz="quarter" idx="10"/>
          </p:nvPr>
        </p:nvSpPr>
        <p:spPr/>
        <p:txBody>
          <a:bodyPr/>
          <a:lstStyle/>
          <a:p>
            <a:fld id="{D3706786-8FB8-DC45-9220-44C578B8F041}" type="slidenum">
              <a:rPr lang="en-US" smtClean="0"/>
              <a:t>13</a:t>
            </a:fld>
            <a:endParaRPr lang="en-US"/>
          </a:p>
        </p:txBody>
      </p:sp>
    </p:spTree>
    <p:extLst>
      <p:ext uri="{BB962C8B-B14F-4D97-AF65-F5344CB8AC3E}">
        <p14:creationId xmlns:p14="http://schemas.microsoft.com/office/powerpoint/2010/main" val="1483266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17000"/>
              </a:lnSpc>
              <a:spcBef>
                <a:spcPct val="0"/>
              </a:spcBef>
              <a:spcAft>
                <a:spcPct val="0"/>
              </a:spcAft>
              <a:buClrTx/>
              <a:buSzTx/>
              <a:buFontTx/>
              <a:buNone/>
              <a:tabLst/>
              <a:defRPr/>
            </a:pPr>
            <a:r>
              <a:rPr lang="en-US" dirty="0"/>
              <a:t>The visualization is comprised of rows for each recommendation concept and columns for each standard. Cells are filled with a color or a percentage. The percentage is how many records in the sample set contain that concept. </a:t>
            </a:r>
          </a:p>
          <a:p>
            <a:pPr marL="0" marR="0" lvl="0" indent="0" algn="l" defTabSz="457200" rtl="0" eaLnBrk="0" fontAlgn="base" latinLnBrk="0" hangingPunct="0">
              <a:lnSpc>
                <a:spcPct val="117000"/>
              </a:lnSpc>
              <a:spcBef>
                <a:spcPct val="0"/>
              </a:spcBef>
              <a:spcAft>
                <a:spcPct val="0"/>
              </a:spcAft>
              <a:buClrTx/>
              <a:buSzTx/>
              <a:buFontTx/>
              <a:buNone/>
              <a:tabLst/>
              <a:defRPr/>
            </a:pPr>
            <a:endParaRPr lang="en-US" dirty="0"/>
          </a:p>
          <a:p>
            <a:pPr marL="0" marR="0" lvl="0" indent="0" algn="l" defTabSz="457200" rtl="0" eaLnBrk="0" fontAlgn="base" latinLnBrk="0" hangingPunct="0">
              <a:lnSpc>
                <a:spcPct val="117000"/>
              </a:lnSpc>
              <a:spcBef>
                <a:spcPct val="0"/>
              </a:spcBef>
              <a:spcAft>
                <a:spcPct val="0"/>
              </a:spcAft>
              <a:buClrTx/>
              <a:buSzTx/>
              <a:buFontTx/>
              <a:buNone/>
              <a:tabLst/>
              <a:defRPr/>
            </a:pPr>
            <a:r>
              <a:rPr lang="en-US" dirty="0"/>
              <a:t>Green represents 100%. Yellow represents 0%, a concept that the standard contains but is not in any record in the sample set for that standard. Red represents a concept missing from the standard. The table is intended to show not only how complete a standard is for a recommendation, as well as how complete the records are with respect to the standard maxima. </a:t>
            </a:r>
          </a:p>
          <a:p>
            <a:pPr marL="0" marR="0" lvl="0" indent="0" algn="l" defTabSz="457200" rtl="0" eaLnBrk="0" fontAlgn="base" latinLnBrk="0" hangingPunct="0">
              <a:lnSpc>
                <a:spcPct val="117000"/>
              </a:lnSpc>
              <a:spcBef>
                <a:spcPct val="0"/>
              </a:spcBef>
              <a:spcAft>
                <a:spcPct val="0"/>
              </a:spcAft>
              <a:buClrTx/>
              <a:buSzTx/>
              <a:buFontTx/>
              <a:buNone/>
              <a:tabLst/>
              <a:defRPr/>
            </a:pPr>
            <a:endParaRPr lang="en-US" dirty="0"/>
          </a:p>
          <a:p>
            <a:endParaRPr lang="en-US" dirty="0"/>
          </a:p>
        </p:txBody>
      </p:sp>
    </p:spTree>
    <p:extLst>
      <p:ext uri="{BB962C8B-B14F-4D97-AF65-F5344CB8AC3E}">
        <p14:creationId xmlns:p14="http://schemas.microsoft.com/office/powerpoint/2010/main" val="3844413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14338" name="Notes Placeholder 2"/>
          <p:cNvSpPr>
            <a:spLocks noGrp="1"/>
          </p:cNvSpPr>
          <p:nvPr>
            <p:ph type="body" idx="1"/>
          </p:nvPr>
        </p:nvSpPr>
        <p:spPr bwMode="auto">
          <a:noFill/>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charset="-128"/>
            </a:endParaRPr>
          </a:p>
        </p:txBody>
      </p:sp>
      <p:sp>
        <p:nvSpPr>
          <p:cNvPr id="14339"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128"/>
              </a:defRPr>
            </a:lvl1pPr>
            <a:lvl2pPr marL="742950" indent="-285750">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fld id="{093D7E7F-F33E-D44E-AC9F-F576D5184B76}" type="slidenum">
              <a:rPr lang="en-US" altLang="en-US">
                <a:latin typeface="Calibri" charset="0"/>
              </a:rPr>
              <a:pPr/>
              <a:t>18</a:t>
            </a:fld>
            <a:endParaRPr lang="en-US" altLang="en-US">
              <a:latin typeface="Calibri" charset="0"/>
            </a:endParaRPr>
          </a:p>
        </p:txBody>
      </p:sp>
    </p:spTree>
    <p:extLst>
      <p:ext uri="{BB962C8B-B14F-4D97-AF65-F5344CB8AC3E}">
        <p14:creationId xmlns:p14="http://schemas.microsoft.com/office/powerpoint/2010/main" val="30398913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Data curation stack</a:t>
            </a:r>
          </a:p>
        </p:txBody>
      </p:sp>
      <p:sp>
        <p:nvSpPr>
          <p:cNvPr id="4" name="Slide Number Placeholder 3"/>
          <p:cNvSpPr>
            <a:spLocks noGrp="1"/>
          </p:cNvSpPr>
          <p:nvPr>
            <p:ph type="sldNum" sz="quarter" idx="10"/>
          </p:nvPr>
        </p:nvSpPr>
        <p:spPr/>
        <p:txBody>
          <a:bodyPr/>
          <a:lstStyle/>
          <a:p>
            <a:fld id="{D3706786-8FB8-DC45-9220-44C578B8F041}" type="slidenum">
              <a:rPr lang="en-US" smtClean="0"/>
              <a:t>20</a:t>
            </a:fld>
            <a:endParaRPr lang="en-US"/>
          </a:p>
        </p:txBody>
      </p:sp>
    </p:spTree>
    <p:extLst>
      <p:ext uri="{BB962C8B-B14F-4D97-AF65-F5344CB8AC3E}">
        <p14:creationId xmlns:p14="http://schemas.microsoft.com/office/powerpoint/2010/main" val="3353376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Simple - no subhea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8813F-DBCA-4AF7-95C2-DAE194DB2597}"/>
              </a:ext>
            </a:extLst>
          </p:cNvPr>
          <p:cNvSpPr>
            <a:spLocks noGrp="1"/>
          </p:cNvSpPr>
          <p:nvPr>
            <p:ph type="title"/>
          </p:nvPr>
        </p:nvSpPr>
        <p:spPr/>
        <p:txBody>
          <a:bodyPr/>
          <a:lstStyle/>
          <a:p>
            <a:r>
              <a:rPr lang="en-US"/>
              <a:t>Click to edit Master title style</a:t>
            </a:r>
          </a:p>
        </p:txBody>
      </p:sp>
      <p:sp>
        <p:nvSpPr>
          <p:cNvPr id="5" name="Content Placeholder 2">
            <a:extLst>
              <a:ext uri="{FF2B5EF4-FFF2-40B4-BE49-F238E27FC236}">
                <a16:creationId xmlns:a16="http://schemas.microsoft.com/office/drawing/2014/main" id="{30149ECE-FF85-448E-BC0E-4C6C287DDE93}"/>
              </a:ext>
            </a:extLst>
          </p:cNvPr>
          <p:cNvSpPr>
            <a:spLocks noGrp="1"/>
          </p:cNvSpPr>
          <p:nvPr>
            <p:ph idx="1" hasCustomPrompt="1"/>
          </p:nvPr>
        </p:nvSpPr>
        <p:spPr>
          <a:xfrm>
            <a:off x="844551" y="1524000"/>
            <a:ext cx="10502900" cy="4699000"/>
          </a:xfrm>
        </p:spPr>
        <p:txBody>
          <a:bodyPr/>
          <a:lstStyle>
            <a:lvl1pPr marL="0" indent="0">
              <a:buNone/>
              <a:defRPr sz="2100" b="0" baseline="0">
                <a:solidFill>
                  <a:srgbClr val="52585F"/>
                </a:solidFill>
              </a:defRPr>
            </a:lvl1pPr>
            <a:lvl2pPr>
              <a:defRPr sz="1013">
                <a:solidFill>
                  <a:srgbClr val="52585F"/>
                </a:solidFill>
              </a:defRPr>
            </a:lvl2pPr>
            <a:lvl3pPr marL="357170" indent="0">
              <a:buNone/>
              <a:defRPr sz="900">
                <a:solidFill>
                  <a:srgbClr val="52585F"/>
                </a:solidFill>
              </a:defRPr>
            </a:lvl3pPr>
            <a:lvl4pPr marL="535755" indent="0">
              <a:buNone/>
              <a:defRPr sz="900">
                <a:solidFill>
                  <a:srgbClr val="52585F"/>
                </a:solidFill>
              </a:defRPr>
            </a:lvl4pPr>
            <a:lvl5pPr marL="714339" indent="0">
              <a:buNone/>
              <a:defRPr sz="900">
                <a:solidFill>
                  <a:srgbClr val="52585F"/>
                </a:solidFill>
              </a:defRPr>
            </a:lvl5pPr>
          </a:lstStyle>
          <a:p>
            <a:pPr lvl="0"/>
            <a:r>
              <a:rPr lang="vi-VN"/>
              <a:t>Text content</a:t>
            </a:r>
          </a:p>
        </p:txBody>
      </p:sp>
    </p:spTree>
    <p:extLst>
      <p:ext uri="{BB962C8B-B14F-4D97-AF65-F5344CB8AC3E}">
        <p14:creationId xmlns:p14="http://schemas.microsoft.com/office/powerpoint/2010/main" val="985599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lumns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10"/>
          <p:cNvSpPr>
            <a:spLocks noGrp="1"/>
          </p:cNvSpPr>
          <p:nvPr>
            <p:ph type="body" sz="quarter" idx="11" hasCustomPrompt="1"/>
          </p:nvPr>
        </p:nvSpPr>
        <p:spPr>
          <a:xfrm>
            <a:off x="844559" y="1619250"/>
            <a:ext cx="3232151" cy="552450"/>
          </a:xfrm>
        </p:spPr>
        <p:txBody>
          <a:bodyPr/>
          <a:lstStyle>
            <a:lvl1pPr marL="0" indent="0">
              <a:buNone/>
              <a:defRPr sz="1125" baseline="0"/>
            </a:lvl1pPr>
          </a:lstStyle>
          <a:p>
            <a:pPr lvl="0"/>
            <a:r>
              <a:rPr lang="en-US"/>
              <a:t>Paragraph title</a:t>
            </a:r>
          </a:p>
        </p:txBody>
      </p:sp>
      <p:sp>
        <p:nvSpPr>
          <p:cNvPr id="6" name="Text Placeholder 10"/>
          <p:cNvSpPr>
            <a:spLocks noGrp="1"/>
          </p:cNvSpPr>
          <p:nvPr>
            <p:ph type="body" sz="quarter" idx="15"/>
          </p:nvPr>
        </p:nvSpPr>
        <p:spPr>
          <a:xfrm>
            <a:off x="844556" y="2438400"/>
            <a:ext cx="3232149" cy="3581400"/>
          </a:xfrm>
        </p:spPr>
        <p:txBody>
          <a:bodyPr/>
          <a:lstStyle>
            <a:lvl1pPr marL="160727" marR="0" indent="-160727" algn="l" defTabSz="232161" rtl="0" eaLnBrk="0" fontAlgn="base" latinLnBrk="0" hangingPunct="0">
              <a:lnSpc>
                <a:spcPct val="100000"/>
              </a:lnSpc>
              <a:spcBef>
                <a:spcPts val="479"/>
              </a:spcBef>
              <a:spcAft>
                <a:spcPct val="0"/>
              </a:spcAft>
              <a:buClrTx/>
              <a:buSzPct val="75000"/>
              <a:buFont typeface="Arial" charset="0"/>
              <a:buChar char="•"/>
              <a:tabLst/>
              <a:defRPr sz="1013" b="0" baseline="0">
                <a:solidFill>
                  <a:srgbClr val="52585F"/>
                </a:solidFill>
              </a:defRPr>
            </a:lvl1pPr>
            <a:lvl2pPr marL="178586" marR="0" indent="0" algn="l" defTabSz="232161" rtl="0" eaLnBrk="0" fontAlgn="base" latinLnBrk="0" hangingPunct="0">
              <a:lnSpc>
                <a:spcPct val="100000"/>
              </a:lnSpc>
              <a:spcBef>
                <a:spcPts val="169"/>
              </a:spcBef>
              <a:spcAft>
                <a:spcPct val="0"/>
              </a:spcAft>
              <a:buClrTx/>
              <a:buSzPct val="75000"/>
              <a:buFontTx/>
              <a:buNone/>
              <a:tabLst/>
              <a:defRPr sz="1013" b="0">
                <a:solidFill>
                  <a:srgbClr val="52585F"/>
                </a:solidFill>
              </a:defRPr>
            </a:lvl2pPr>
          </a:lstStyle>
          <a:p>
            <a:pPr lvl="0"/>
            <a:r>
              <a:rPr lang="en-US"/>
              <a:t>Edit Master text styles</a:t>
            </a:r>
          </a:p>
        </p:txBody>
      </p:sp>
      <p:sp>
        <p:nvSpPr>
          <p:cNvPr id="16" name="Text Placeholder 10"/>
          <p:cNvSpPr>
            <a:spLocks noGrp="1"/>
          </p:cNvSpPr>
          <p:nvPr>
            <p:ph type="body" sz="quarter" idx="16" hasCustomPrompt="1"/>
          </p:nvPr>
        </p:nvSpPr>
        <p:spPr>
          <a:xfrm>
            <a:off x="4423975" y="1619250"/>
            <a:ext cx="3232151" cy="552450"/>
          </a:xfrm>
        </p:spPr>
        <p:txBody>
          <a:bodyPr/>
          <a:lstStyle>
            <a:lvl1pPr marL="0" indent="0">
              <a:buNone/>
              <a:defRPr sz="1125" baseline="0"/>
            </a:lvl1pPr>
          </a:lstStyle>
          <a:p>
            <a:pPr lvl="0"/>
            <a:r>
              <a:rPr lang="en-US"/>
              <a:t>Paragraph title</a:t>
            </a:r>
          </a:p>
        </p:txBody>
      </p:sp>
      <p:sp>
        <p:nvSpPr>
          <p:cNvPr id="17" name="Text Placeholder 10"/>
          <p:cNvSpPr>
            <a:spLocks noGrp="1"/>
          </p:cNvSpPr>
          <p:nvPr>
            <p:ph type="body" sz="quarter" idx="17"/>
          </p:nvPr>
        </p:nvSpPr>
        <p:spPr>
          <a:xfrm>
            <a:off x="4423972" y="2438400"/>
            <a:ext cx="3232149" cy="3581400"/>
          </a:xfrm>
        </p:spPr>
        <p:txBody>
          <a:bodyPr/>
          <a:lstStyle>
            <a:lvl1pPr marL="160727" marR="0" indent="-160727" algn="l" defTabSz="232161" rtl="0" eaLnBrk="0" fontAlgn="base" latinLnBrk="0" hangingPunct="0">
              <a:lnSpc>
                <a:spcPct val="100000"/>
              </a:lnSpc>
              <a:spcBef>
                <a:spcPts val="479"/>
              </a:spcBef>
              <a:spcAft>
                <a:spcPct val="0"/>
              </a:spcAft>
              <a:buClrTx/>
              <a:buSzPct val="75000"/>
              <a:buFont typeface="Arial" charset="0"/>
              <a:buChar char="•"/>
              <a:tabLst/>
              <a:defRPr sz="1013" b="0" baseline="0">
                <a:solidFill>
                  <a:srgbClr val="52585F"/>
                </a:solidFill>
              </a:defRPr>
            </a:lvl1pPr>
            <a:lvl2pPr marL="178586" marR="0" indent="0" algn="l" defTabSz="232161" rtl="0" eaLnBrk="0" fontAlgn="base" latinLnBrk="0" hangingPunct="0">
              <a:lnSpc>
                <a:spcPct val="100000"/>
              </a:lnSpc>
              <a:spcBef>
                <a:spcPts val="169"/>
              </a:spcBef>
              <a:spcAft>
                <a:spcPct val="0"/>
              </a:spcAft>
              <a:buClrTx/>
              <a:buSzPct val="75000"/>
              <a:buFontTx/>
              <a:buNone/>
              <a:tabLst/>
              <a:defRPr sz="1013" b="0">
                <a:solidFill>
                  <a:srgbClr val="52585F"/>
                </a:solidFill>
              </a:defRPr>
            </a:lvl2pPr>
          </a:lstStyle>
          <a:p>
            <a:pPr lvl="0"/>
            <a:r>
              <a:rPr lang="en-US"/>
              <a:t>Edit Master text styles</a:t>
            </a:r>
          </a:p>
        </p:txBody>
      </p:sp>
      <p:sp>
        <p:nvSpPr>
          <p:cNvPr id="18" name="Text Placeholder 10"/>
          <p:cNvSpPr>
            <a:spLocks noGrp="1"/>
          </p:cNvSpPr>
          <p:nvPr>
            <p:ph type="body" sz="quarter" idx="18" hasCustomPrompt="1"/>
          </p:nvPr>
        </p:nvSpPr>
        <p:spPr>
          <a:xfrm>
            <a:off x="8003391" y="1619250"/>
            <a:ext cx="3232151" cy="552450"/>
          </a:xfrm>
        </p:spPr>
        <p:txBody>
          <a:bodyPr/>
          <a:lstStyle>
            <a:lvl1pPr marL="0" indent="0">
              <a:buNone/>
              <a:defRPr sz="1125" baseline="0"/>
            </a:lvl1pPr>
          </a:lstStyle>
          <a:p>
            <a:pPr lvl="0"/>
            <a:r>
              <a:rPr lang="en-US"/>
              <a:t>Paragraph title</a:t>
            </a:r>
          </a:p>
        </p:txBody>
      </p:sp>
      <p:sp>
        <p:nvSpPr>
          <p:cNvPr id="19" name="Text Placeholder 10"/>
          <p:cNvSpPr>
            <a:spLocks noGrp="1"/>
          </p:cNvSpPr>
          <p:nvPr>
            <p:ph type="body" sz="quarter" idx="19"/>
          </p:nvPr>
        </p:nvSpPr>
        <p:spPr>
          <a:xfrm>
            <a:off x="8003388" y="2438400"/>
            <a:ext cx="3232149" cy="3581400"/>
          </a:xfrm>
        </p:spPr>
        <p:txBody>
          <a:bodyPr/>
          <a:lstStyle>
            <a:lvl1pPr marL="160727" marR="0" indent="-160727" algn="l" defTabSz="232161" rtl="0" eaLnBrk="0" fontAlgn="base" latinLnBrk="0" hangingPunct="0">
              <a:lnSpc>
                <a:spcPct val="100000"/>
              </a:lnSpc>
              <a:spcBef>
                <a:spcPts val="479"/>
              </a:spcBef>
              <a:spcAft>
                <a:spcPct val="0"/>
              </a:spcAft>
              <a:buClrTx/>
              <a:buSzPct val="75000"/>
              <a:buFont typeface="Arial" charset="0"/>
              <a:buChar char="•"/>
              <a:tabLst/>
              <a:defRPr sz="1013" b="0" baseline="0">
                <a:solidFill>
                  <a:srgbClr val="52585F"/>
                </a:solidFill>
              </a:defRPr>
            </a:lvl1pPr>
            <a:lvl2pPr marL="178586" marR="0" indent="0" algn="l" defTabSz="232161" rtl="0" eaLnBrk="0" fontAlgn="base" latinLnBrk="0" hangingPunct="0">
              <a:lnSpc>
                <a:spcPct val="100000"/>
              </a:lnSpc>
              <a:spcBef>
                <a:spcPts val="169"/>
              </a:spcBef>
              <a:spcAft>
                <a:spcPct val="0"/>
              </a:spcAft>
              <a:buClrTx/>
              <a:buSzPct val="75000"/>
              <a:buFontTx/>
              <a:buNone/>
              <a:tabLst/>
              <a:defRPr sz="1013" b="0">
                <a:solidFill>
                  <a:srgbClr val="52585F"/>
                </a:solidFill>
              </a:defRPr>
            </a:lvl2pPr>
          </a:lstStyle>
          <a:p>
            <a:pPr lvl="0"/>
            <a:r>
              <a:rPr lang="en-US"/>
              <a:t>Edit Master text styles</a:t>
            </a:r>
          </a:p>
        </p:txBody>
      </p:sp>
      <p:sp>
        <p:nvSpPr>
          <p:cNvPr id="20" name="Slide Number Placeholder 19"/>
          <p:cNvSpPr>
            <a:spLocks noGrp="1"/>
          </p:cNvSpPr>
          <p:nvPr>
            <p:ph type="sldNum" sz="quarter" idx="20"/>
          </p:nvPr>
        </p:nvSpPr>
        <p:spPr>
          <a:xfrm>
            <a:off x="11235531" y="673894"/>
            <a:ext cx="362744" cy="363538"/>
          </a:xfrm>
          <a:prstGeom prst="rect">
            <a:avLst/>
          </a:prstGeom>
        </p:spPr>
        <p:txBody>
          <a:bodyPr/>
          <a:lstStyle/>
          <a:p>
            <a:fld id="{08B41059-143F-C84E-9C05-5A7D07127241}" type="slidenum">
              <a:rPr lang="en-US" smtClean="0"/>
              <a:t>‹#›</a:t>
            </a:fld>
            <a:endParaRPr lang="en-US"/>
          </a:p>
        </p:txBody>
      </p:sp>
    </p:spTree>
    <p:extLst>
      <p:ext uri="{BB962C8B-B14F-4D97-AF65-F5344CB8AC3E}">
        <p14:creationId xmlns:p14="http://schemas.microsoft.com/office/powerpoint/2010/main" val="34385767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Graphics">
    <p:spTree>
      <p:nvGrpSpPr>
        <p:cNvPr id="1" name=""/>
        <p:cNvGrpSpPr/>
        <p:nvPr/>
      </p:nvGrpSpPr>
      <p:grpSpPr>
        <a:xfrm>
          <a:off x="0" y="0"/>
          <a:ext cx="0" cy="0"/>
          <a:chOff x="0" y="0"/>
          <a:chExt cx="0" cy="0"/>
        </a:xfrm>
      </p:grpSpPr>
      <p:sp>
        <p:nvSpPr>
          <p:cNvPr id="8" name="Title 1"/>
          <p:cNvSpPr>
            <a:spLocks noGrp="1"/>
          </p:cNvSpPr>
          <p:nvPr>
            <p:ph type="title"/>
          </p:nvPr>
        </p:nvSpPr>
        <p:spPr>
          <a:xfrm>
            <a:off x="839788" y="601663"/>
            <a:ext cx="7732712" cy="508000"/>
          </a:xfrm>
        </p:spPr>
        <p:txBody>
          <a:bodyPr/>
          <a:lstStyle/>
          <a:p>
            <a:r>
              <a:rPr lang="en-US"/>
              <a:t>Click to edit Master title style</a:t>
            </a:r>
          </a:p>
        </p:txBody>
      </p:sp>
    </p:spTree>
    <p:extLst>
      <p:ext uri="{BB962C8B-B14F-4D97-AF65-F5344CB8AC3E}">
        <p14:creationId xmlns:p14="http://schemas.microsoft.com/office/powerpoint/2010/main" val="26745526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307764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0" y="152400"/>
            <a:ext cx="9347200" cy="533400"/>
          </a:xfrm>
        </p:spPr>
        <p:txBody>
          <a:bodyPr/>
          <a:lstStyle/>
          <a:p>
            <a:r>
              <a:rPr lang="en-US"/>
              <a:t>Click to edit Master title style</a:t>
            </a:r>
          </a:p>
        </p:txBody>
      </p:sp>
      <p:sp>
        <p:nvSpPr>
          <p:cNvPr id="3" name="Text Placeholder 2"/>
          <p:cNvSpPr>
            <a:spLocks noGrp="1"/>
          </p:cNvSpPr>
          <p:nvPr>
            <p:ph type="body" sz="half" idx="1"/>
          </p:nvPr>
        </p:nvSpPr>
        <p:spPr>
          <a:xfrm>
            <a:off x="508000" y="990600"/>
            <a:ext cx="11277600" cy="2667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000" y="3810000"/>
            <a:ext cx="11277600" cy="2667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89435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General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0" y="152400"/>
            <a:ext cx="10261600" cy="533400"/>
          </a:xfrm>
        </p:spPr>
        <p:txBody>
          <a:bodyPr/>
          <a:lstStyle>
            <a:lvl1pPr algn="l">
              <a:defRPr/>
            </a:lvl1pPr>
          </a:lstStyle>
          <a:p>
            <a:r>
              <a:rPr lang="en-US"/>
              <a:t>Click to edit Master title style</a:t>
            </a:r>
          </a:p>
        </p:txBody>
      </p:sp>
      <p:sp>
        <p:nvSpPr>
          <p:cNvPr id="6" name="Content Placeholder 5"/>
          <p:cNvSpPr>
            <a:spLocks noGrp="1"/>
          </p:cNvSpPr>
          <p:nvPr>
            <p:ph sz="quarter" idx="13"/>
          </p:nvPr>
        </p:nvSpPr>
        <p:spPr>
          <a:xfrm>
            <a:off x="1219200" y="1600200"/>
            <a:ext cx="9753600" cy="4572000"/>
          </a:xfrm>
        </p:spPr>
        <p:txBody>
          <a:bodyPr/>
          <a:lstStyle>
            <a:lvl1pPr>
              <a:defRPr sz="1801"/>
            </a:lvl1pPr>
            <a:lvl3pPr>
              <a:defRPr sz="1351"/>
            </a:lvl3pPr>
            <a:lvl5pPr>
              <a:defRPr sz="1013"/>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669378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446277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896263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General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0" y="152400"/>
            <a:ext cx="10261600" cy="533400"/>
          </a:xfrm>
        </p:spPr>
        <p:txBody>
          <a:bodyPr/>
          <a:lstStyle>
            <a:lvl1pPr algn="l">
              <a:defRPr/>
            </a:lvl1pPr>
          </a:lstStyle>
          <a:p>
            <a:r>
              <a:rPr lang="en-US"/>
              <a:t>Click to edit Master title style</a:t>
            </a:r>
          </a:p>
        </p:txBody>
      </p:sp>
      <p:sp>
        <p:nvSpPr>
          <p:cNvPr id="6" name="Content Placeholder 5"/>
          <p:cNvSpPr>
            <a:spLocks noGrp="1"/>
          </p:cNvSpPr>
          <p:nvPr>
            <p:ph sz="quarter" idx="13"/>
          </p:nvPr>
        </p:nvSpPr>
        <p:spPr>
          <a:xfrm>
            <a:off x="1219200" y="1600200"/>
            <a:ext cx="9753600" cy="4572000"/>
          </a:xfrm>
        </p:spPr>
        <p:txBody>
          <a:bodyPr/>
          <a:lstStyle>
            <a:lvl1pPr>
              <a:defRPr sz="1801"/>
            </a:lvl1pPr>
            <a:lvl3pPr>
              <a:defRPr sz="1351"/>
            </a:lvl3pPr>
            <a:lvl5pPr>
              <a:defRPr sz="1013"/>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10076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47043" y="2310785"/>
            <a:ext cx="10363200" cy="1362075"/>
          </a:xfrm>
        </p:spPr>
        <p:txBody>
          <a:bodyPr anchor="t"/>
          <a:lstStyle>
            <a:lvl1pPr algn="ctr">
              <a:defRPr sz="6000" b="1" cap="none"/>
            </a:lvl1pPr>
          </a:lstStyle>
          <a:p>
            <a:r>
              <a:rPr lang="en-US"/>
              <a:t>Click to edit master title style</a:t>
            </a:r>
          </a:p>
        </p:txBody>
      </p:sp>
      <p:sp>
        <p:nvSpPr>
          <p:cNvPr id="3" name="Text Placeholder 2"/>
          <p:cNvSpPr>
            <a:spLocks noGrp="1"/>
          </p:cNvSpPr>
          <p:nvPr>
            <p:ph type="body" idx="1" hasCustomPrompt="1"/>
          </p:nvPr>
        </p:nvSpPr>
        <p:spPr>
          <a:xfrm>
            <a:off x="947043" y="3694395"/>
            <a:ext cx="10363200" cy="1500187"/>
          </a:xfrm>
        </p:spPr>
        <p:txBody>
          <a:bodyPr anchor="ctr" anchorCtr="0"/>
          <a:lstStyle>
            <a:lvl1pPr marL="0" indent="0" algn="ctr">
              <a:buNone/>
              <a:defRPr sz="2000"/>
            </a:lvl1pPr>
            <a:lvl2pPr marL="342882" indent="0">
              <a:buNone/>
              <a:defRPr sz="1351"/>
            </a:lvl2pPr>
            <a:lvl3pPr marL="685767" indent="0">
              <a:buNone/>
              <a:defRPr sz="1200"/>
            </a:lvl3pPr>
            <a:lvl4pPr marL="1028649" indent="0">
              <a:buNone/>
              <a:defRPr sz="1051"/>
            </a:lvl4pPr>
            <a:lvl5pPr marL="1371531" indent="0">
              <a:buNone/>
              <a:defRPr sz="1051"/>
            </a:lvl5pPr>
            <a:lvl6pPr marL="1714414" indent="0">
              <a:buNone/>
              <a:defRPr sz="1051"/>
            </a:lvl6pPr>
            <a:lvl7pPr marL="2057298" indent="0">
              <a:buNone/>
              <a:defRPr sz="1051"/>
            </a:lvl7pPr>
            <a:lvl8pPr marL="2400180" indent="0">
              <a:buNone/>
              <a:defRPr sz="1051"/>
            </a:lvl8pPr>
            <a:lvl9pPr marL="2743063" indent="0">
              <a:buNone/>
              <a:defRPr sz="1051"/>
            </a:lvl9pPr>
          </a:lstStyle>
          <a:p>
            <a:pPr lvl="0"/>
            <a:r>
              <a:rPr lang="en-US"/>
              <a:t>Click to edit Master text styles</a:t>
            </a:r>
          </a:p>
        </p:txBody>
      </p:sp>
      <p:sp>
        <p:nvSpPr>
          <p:cNvPr id="4" name="Rectangle 1053"/>
          <p:cNvSpPr>
            <a:spLocks noGrp="1" noChangeArrowheads="1"/>
          </p:cNvSpPr>
          <p:nvPr>
            <p:ph type="dt" sz="half" idx="10"/>
          </p:nvPr>
        </p:nvSpPr>
        <p:spPr>
          <a:ln/>
        </p:spPr>
        <p:txBody>
          <a:bodyPr/>
          <a:lstStyle>
            <a:lvl1pPr>
              <a:defRPr/>
            </a:lvl1pPr>
          </a:lstStyle>
          <a:p>
            <a:fld id="{11B9C842-FE38-CA46-B8B9-4FDD0C0B99BA}" type="datetimeFigureOut">
              <a:rPr lang="en-US" smtClean="0"/>
              <a:t>6/11/18</a:t>
            </a:fld>
            <a:endParaRPr lang="en-US"/>
          </a:p>
        </p:txBody>
      </p:sp>
      <p:sp>
        <p:nvSpPr>
          <p:cNvPr id="6" name="Rectangle 1055"/>
          <p:cNvSpPr>
            <a:spLocks noGrp="1" noChangeArrowheads="1"/>
          </p:cNvSpPr>
          <p:nvPr>
            <p:ph type="sldNum" sz="quarter" idx="12"/>
          </p:nvPr>
        </p:nvSpPr>
        <p:spPr>
          <a:ln/>
        </p:spPr>
        <p:txBody>
          <a:bodyPr/>
          <a:lstStyle>
            <a:lvl1pPr>
              <a:defRPr/>
            </a:lvl1pPr>
          </a:lstStyle>
          <a:p>
            <a:fld id="{08B41059-143F-C84E-9C05-5A7D07127241}" type="slidenum">
              <a:rPr lang="en-US" smtClean="0"/>
              <a:t>‹#›</a:t>
            </a:fld>
            <a:endParaRPr lang="en-US"/>
          </a:p>
        </p:txBody>
      </p:sp>
    </p:spTree>
    <p:extLst>
      <p:ext uri="{BB962C8B-B14F-4D97-AF65-F5344CB8AC3E}">
        <p14:creationId xmlns:p14="http://schemas.microsoft.com/office/powerpoint/2010/main" val="41007935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9EA3C-84D7-40F8-8CB2-163E98B8AA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2BDD7E-7E21-4A56-8008-F708ACF4E879}"/>
              </a:ext>
            </a:extLst>
          </p:cNvPr>
          <p:cNvSpPr>
            <a:spLocks noGrp="1"/>
          </p:cNvSpPr>
          <p:nvPr>
            <p:ph type="subTitle" idx="1"/>
          </p:nvPr>
        </p:nvSpPr>
        <p:spPr>
          <a:xfrm>
            <a:off x="1524000" y="3602038"/>
            <a:ext cx="9144000" cy="1655762"/>
          </a:xfrm>
        </p:spPr>
        <p:txBody>
          <a:bodyPr/>
          <a:lstStyle>
            <a:lvl1pPr marL="0" indent="0" algn="ctr">
              <a:buNone/>
              <a:defRPr sz="2400"/>
            </a:lvl1pPr>
            <a:lvl2pPr marL="457177" indent="0" algn="ctr">
              <a:buNone/>
              <a:defRPr sz="2000"/>
            </a:lvl2pPr>
            <a:lvl3pPr marL="914354" indent="0" algn="ctr">
              <a:buNone/>
              <a:defRPr sz="1801"/>
            </a:lvl3pPr>
            <a:lvl4pPr marL="1371531" indent="0" algn="ctr">
              <a:buNone/>
              <a:defRPr sz="1600"/>
            </a:lvl4pPr>
            <a:lvl5pPr marL="1828709" indent="0" algn="ctr">
              <a:buNone/>
              <a:defRPr sz="1600"/>
            </a:lvl5pPr>
            <a:lvl6pPr marL="2285886" indent="0" algn="ctr">
              <a:buNone/>
              <a:defRPr sz="1600"/>
            </a:lvl6pPr>
            <a:lvl7pPr marL="2743063" indent="0" algn="ctr">
              <a:buNone/>
              <a:defRPr sz="1600"/>
            </a:lvl7pPr>
            <a:lvl8pPr marL="3200240" indent="0" algn="ctr">
              <a:buNone/>
              <a:defRPr sz="1600"/>
            </a:lvl8pPr>
            <a:lvl9pPr marL="3657417" indent="0" algn="ctr">
              <a:buNone/>
              <a:defRPr sz="1600"/>
            </a:lvl9pPr>
          </a:lstStyle>
          <a:p>
            <a:r>
              <a:rPr lang="en-US"/>
              <a:t>Click to edit Master subtitle style</a:t>
            </a:r>
          </a:p>
        </p:txBody>
      </p:sp>
    </p:spTree>
    <p:extLst>
      <p:ext uri="{BB962C8B-B14F-4D97-AF65-F5344CB8AC3E}">
        <p14:creationId xmlns:p14="http://schemas.microsoft.com/office/powerpoint/2010/main" val="1713996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imple with subtitle">
    <p:spTree>
      <p:nvGrpSpPr>
        <p:cNvPr id="1" name=""/>
        <p:cNvGrpSpPr/>
        <p:nvPr/>
      </p:nvGrpSpPr>
      <p:grpSpPr>
        <a:xfrm>
          <a:off x="0" y="0"/>
          <a:ext cx="0" cy="0"/>
          <a:chOff x="0" y="0"/>
          <a:chExt cx="0" cy="0"/>
        </a:xfrm>
      </p:grpSpPr>
      <p:sp>
        <p:nvSpPr>
          <p:cNvPr id="2" name="Title 1"/>
          <p:cNvSpPr>
            <a:spLocks noGrp="1"/>
          </p:cNvSpPr>
          <p:nvPr>
            <p:ph type="title"/>
          </p:nvPr>
        </p:nvSpPr>
        <p:spPr>
          <a:xfrm>
            <a:off x="844552" y="601663"/>
            <a:ext cx="7689851" cy="508000"/>
          </a:xfrm>
        </p:spPr>
        <p:txBody>
          <a:bodyPr/>
          <a:lstStyle/>
          <a:p>
            <a:r>
              <a:rPr lang="en-US"/>
              <a:t>Click to edit Master title style</a:t>
            </a:r>
          </a:p>
        </p:txBody>
      </p:sp>
      <p:sp>
        <p:nvSpPr>
          <p:cNvPr id="3" name="Content Placeholder 2"/>
          <p:cNvSpPr>
            <a:spLocks noGrp="1"/>
          </p:cNvSpPr>
          <p:nvPr>
            <p:ph idx="1" hasCustomPrompt="1"/>
          </p:nvPr>
        </p:nvSpPr>
        <p:spPr>
          <a:xfrm>
            <a:off x="844551" y="2324100"/>
            <a:ext cx="10502900" cy="3898900"/>
          </a:xfrm>
        </p:spPr>
        <p:txBody>
          <a:bodyPr/>
          <a:lstStyle>
            <a:lvl1pPr marL="0" indent="0">
              <a:buNone/>
              <a:defRPr sz="2100" b="0" baseline="0">
                <a:solidFill>
                  <a:srgbClr val="52585F"/>
                </a:solidFill>
              </a:defRPr>
            </a:lvl1pPr>
            <a:lvl2pPr>
              <a:defRPr sz="1013">
                <a:solidFill>
                  <a:srgbClr val="52585F"/>
                </a:solidFill>
              </a:defRPr>
            </a:lvl2pPr>
            <a:lvl3pPr marL="357170" indent="0">
              <a:buNone/>
              <a:defRPr sz="900">
                <a:solidFill>
                  <a:srgbClr val="52585F"/>
                </a:solidFill>
              </a:defRPr>
            </a:lvl3pPr>
            <a:lvl4pPr marL="535755" indent="0">
              <a:buNone/>
              <a:defRPr sz="900">
                <a:solidFill>
                  <a:srgbClr val="52585F"/>
                </a:solidFill>
              </a:defRPr>
            </a:lvl4pPr>
            <a:lvl5pPr marL="714339" indent="0">
              <a:buNone/>
              <a:defRPr sz="900">
                <a:solidFill>
                  <a:srgbClr val="52585F"/>
                </a:solidFill>
              </a:defRPr>
            </a:lvl5pPr>
          </a:lstStyle>
          <a:p>
            <a:pPr lvl="0"/>
            <a:r>
              <a:rPr lang="vi-VN"/>
              <a:t>Text content</a:t>
            </a:r>
          </a:p>
        </p:txBody>
      </p:sp>
      <p:sp>
        <p:nvSpPr>
          <p:cNvPr id="11" name="Text Placeholder 10"/>
          <p:cNvSpPr>
            <a:spLocks noGrp="1"/>
          </p:cNvSpPr>
          <p:nvPr>
            <p:ph type="body" sz="quarter" idx="11" hasCustomPrompt="1"/>
          </p:nvPr>
        </p:nvSpPr>
        <p:spPr>
          <a:xfrm>
            <a:off x="844551" y="1619250"/>
            <a:ext cx="10502900" cy="514350"/>
          </a:xfrm>
        </p:spPr>
        <p:txBody>
          <a:bodyPr/>
          <a:lstStyle>
            <a:lvl1pPr marL="0" indent="0">
              <a:buNone/>
              <a:defRPr baseline="0"/>
            </a:lvl1pPr>
          </a:lstStyle>
          <a:p>
            <a:pPr lvl="0"/>
            <a:r>
              <a:rPr lang="en-US"/>
              <a:t>Paragraph title</a:t>
            </a:r>
          </a:p>
        </p:txBody>
      </p:sp>
    </p:spTree>
    <p:extLst>
      <p:ext uri="{BB962C8B-B14F-4D97-AF65-F5344CB8AC3E}">
        <p14:creationId xmlns:p14="http://schemas.microsoft.com/office/powerpoint/2010/main" val="3367970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ver">
    <p:spTree>
      <p:nvGrpSpPr>
        <p:cNvPr id="1" name=""/>
        <p:cNvGrpSpPr/>
        <p:nvPr/>
      </p:nvGrpSpPr>
      <p:grpSpPr>
        <a:xfrm>
          <a:off x="0" y="0"/>
          <a:ext cx="0" cy="0"/>
          <a:chOff x="0" y="0"/>
          <a:chExt cx="0" cy="0"/>
        </a:xfrm>
      </p:grpSpPr>
      <p:sp>
        <p:nvSpPr>
          <p:cNvPr id="2" name="Title 1"/>
          <p:cNvSpPr>
            <a:spLocks noGrp="1"/>
          </p:cNvSpPr>
          <p:nvPr>
            <p:ph type="title"/>
          </p:nvPr>
        </p:nvSpPr>
        <p:spPr>
          <a:xfrm>
            <a:off x="617546" y="983582"/>
            <a:ext cx="4232023" cy="783306"/>
          </a:xfrm>
        </p:spPr>
        <p:txBody>
          <a:bodyPr/>
          <a:lstStyle/>
          <a:p>
            <a:r>
              <a:rPr lang="en-US"/>
              <a:t>Click to edit Master title style</a:t>
            </a:r>
          </a:p>
        </p:txBody>
      </p:sp>
      <p:pic>
        <p:nvPicPr>
          <p:cNvPr id="7" name="Picture 6" descr="pasted-image.pdf"/>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3135313"/>
            <a:ext cx="12192000" cy="151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descr="pasted-image.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7540" y="5217330"/>
            <a:ext cx="1355725" cy="842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8"/>
          <p:cNvSpPr>
            <a:spLocks/>
          </p:cNvSpPr>
          <p:nvPr/>
        </p:nvSpPr>
        <p:spPr bwMode="auto">
          <a:xfrm>
            <a:off x="1" y="969974"/>
            <a:ext cx="160339" cy="796925"/>
          </a:xfrm>
          <a:prstGeom prst="rect">
            <a:avLst/>
          </a:prstGeom>
          <a:solidFill>
            <a:srgbClr val="70BF4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25401" tIns="25401" rIns="25401" bIns="25401" anchor="ctr"/>
          <a:lstStyle/>
          <a:p>
            <a:pPr marL="0" marR="0" lvl="0" indent="0" algn="ctr" defTabSz="914354"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srgbClr val="FFFFFF"/>
              </a:solidFill>
              <a:effectLst/>
              <a:uLnTx/>
              <a:uFillTx/>
              <a:latin typeface="Helvetica Light"/>
            </a:endParaRPr>
          </a:p>
        </p:txBody>
      </p:sp>
      <p:sp>
        <p:nvSpPr>
          <p:cNvPr id="15" name="Text Placeholder 14"/>
          <p:cNvSpPr>
            <a:spLocks noGrp="1"/>
          </p:cNvSpPr>
          <p:nvPr>
            <p:ph type="body" sz="quarter" idx="11" hasCustomPrompt="1"/>
          </p:nvPr>
        </p:nvSpPr>
        <p:spPr>
          <a:xfrm>
            <a:off x="617541" y="1981200"/>
            <a:ext cx="4232275" cy="457200"/>
          </a:xfrm>
        </p:spPr>
        <p:txBody>
          <a:bodyPr anchor="ctr"/>
          <a:lstStyle>
            <a:lvl1pPr>
              <a:lnSpc>
                <a:spcPct val="100000"/>
              </a:lnSpc>
              <a:defRPr sz="1500" b="0"/>
            </a:lvl1pPr>
          </a:lstStyle>
          <a:p>
            <a:pPr lvl="0"/>
            <a:r>
              <a:rPr lang="vi-VN"/>
              <a:t>Presentation date</a:t>
            </a:r>
            <a:endParaRPr lang="en-US"/>
          </a:p>
        </p:txBody>
      </p:sp>
      <p:sp>
        <p:nvSpPr>
          <p:cNvPr id="17" name="Rectangle 3"/>
          <p:cNvSpPr>
            <a:spLocks/>
          </p:cNvSpPr>
          <p:nvPr/>
        </p:nvSpPr>
        <p:spPr bwMode="auto">
          <a:xfrm>
            <a:off x="600083" y="6222740"/>
            <a:ext cx="5979319" cy="20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5401" tIns="25401" rIns="25401" bIns="25401" anchor="ctr">
            <a:spAutoFit/>
          </a:bodyPr>
          <a:lstStyle>
            <a:lvl1pPr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marL="0" marR="0" lvl="0" indent="0" algn="l" defTabSz="457177" rtl="0" eaLnBrk="1" fontAlgn="auto" latinLnBrk="0" hangingPunct="1">
              <a:lnSpc>
                <a:spcPct val="100000"/>
              </a:lnSpc>
              <a:spcBef>
                <a:spcPts val="0"/>
              </a:spcBef>
              <a:spcAft>
                <a:spcPts val="0"/>
              </a:spcAft>
              <a:buClrTx/>
              <a:buSzTx/>
              <a:buFontTx/>
              <a:buNone/>
              <a:tabLst/>
              <a:defRPr/>
            </a:pPr>
            <a:r>
              <a:rPr kumimoji="0" lang="en-US" altLang="en-US" sz="1001" b="0" i="0" u="none" strike="noStrike" kern="1200" cap="none" spc="0" normalizeH="0" baseline="0" noProof="0">
                <a:ln>
                  <a:noFill/>
                </a:ln>
                <a:solidFill>
                  <a:srgbClr val="A6AAA9"/>
                </a:solidFill>
                <a:effectLst/>
                <a:uLnTx/>
                <a:uFillTx/>
                <a:latin typeface="Helvetica" panose="020B0604020202020204" pitchFamily="34" charset="0"/>
                <a:ea typeface="MS PGothic" panose="020B0600070205080204" pitchFamily="34" charset="-128"/>
                <a:sym typeface="Helvetica" panose="020B0604020202020204" pitchFamily="34" charset="0"/>
              </a:rPr>
              <a:t>Proprietary and Confidential. Copyright 2016, The HDF Group.</a:t>
            </a:r>
          </a:p>
        </p:txBody>
      </p:sp>
      <p:sp>
        <p:nvSpPr>
          <p:cNvPr id="18" name="Line 2"/>
          <p:cNvSpPr>
            <a:spLocks noChangeShapeType="1"/>
          </p:cNvSpPr>
          <p:nvPr/>
        </p:nvSpPr>
        <p:spPr bwMode="auto">
          <a:xfrm>
            <a:off x="-38098" y="3086100"/>
            <a:ext cx="12230100" cy="0"/>
          </a:xfrm>
          <a:prstGeom prst="line">
            <a:avLst/>
          </a:prstGeom>
          <a:noFill/>
          <a:ln w="50800">
            <a:solidFill>
              <a:srgbClr val="002452"/>
            </a:solidFill>
            <a:round/>
            <a:headEnd/>
            <a:tailEnd/>
          </a:ln>
          <a:extLst>
            <a:ext uri="{909E8E84-426E-40DD-AFC4-6F175D3DCCD1}">
              <a14:hiddenFill xmlns:a14="http://schemas.microsoft.com/office/drawing/2010/main">
                <a:noFill/>
              </a14:hiddenFill>
            </a:ext>
          </a:extLst>
        </p:spPr>
        <p:txBody>
          <a:bodyPr lIns="25401" tIns="25401" rIns="25401" bIns="25401" anchor="ctr"/>
          <a:lstStyle/>
          <a:p>
            <a:pPr marL="0" marR="0" lvl="0" indent="0" algn="l" defTabSz="914354"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000000"/>
              </a:solidFill>
              <a:effectLst/>
              <a:uLnTx/>
              <a:uFillTx/>
              <a:latin typeface="Helvetica Light"/>
            </a:endParaRPr>
          </a:p>
        </p:txBody>
      </p:sp>
    </p:spTree>
    <p:extLst>
      <p:ext uri="{BB962C8B-B14F-4D97-AF65-F5344CB8AC3E}">
        <p14:creationId xmlns:p14="http://schemas.microsoft.com/office/powerpoint/2010/main" val="36722424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183188" y="2057400"/>
            <a:ext cx="6052344" cy="3803650"/>
          </a:xfrm>
        </p:spPr>
        <p:txBody>
          <a:bodyPr/>
          <a:lstStyle>
            <a:lvl1pPr marL="0" indent="0">
              <a:buNone/>
              <a:defRPr sz="1600"/>
            </a:lvl1pPr>
            <a:lvl2pPr marL="228589" indent="0">
              <a:buNone/>
              <a:defRPr sz="1401"/>
            </a:lvl2pPr>
            <a:lvl3pPr marL="457177" indent="0">
              <a:buNone/>
              <a:defRPr sz="1200"/>
            </a:lvl3pPr>
            <a:lvl4pPr marL="685767" indent="0">
              <a:buNone/>
              <a:defRPr sz="1001"/>
            </a:lvl4pPr>
            <a:lvl5pPr marL="914354" indent="0">
              <a:buNone/>
              <a:defRPr sz="1001"/>
            </a:lvl5pPr>
            <a:lvl6pPr marL="1142943" indent="0">
              <a:buNone/>
              <a:defRPr sz="1001"/>
            </a:lvl6pPr>
            <a:lvl7pPr marL="1371531" indent="0">
              <a:buNone/>
              <a:defRPr sz="1001"/>
            </a:lvl7pPr>
            <a:lvl8pPr marL="1600121" indent="0">
              <a:buNone/>
              <a:defRPr sz="1001"/>
            </a:lvl8pPr>
            <a:lvl9pPr marL="1828709" indent="0">
              <a:buNone/>
              <a:defRPr sz="1001"/>
            </a:lvl9pPr>
          </a:lstStyle>
          <a:p>
            <a:pPr lvl="0"/>
            <a:r>
              <a:rPr lang="en-US" noProof="0">
                <a:sym typeface="Helvetica Light" charset="0"/>
              </a:rPr>
              <a:t>Click icon to add picture</a:t>
            </a:r>
          </a:p>
        </p:txBody>
      </p:sp>
      <p:sp>
        <p:nvSpPr>
          <p:cNvPr id="4" name="Text Placeholder 3"/>
          <p:cNvSpPr>
            <a:spLocks noGrp="1"/>
          </p:cNvSpPr>
          <p:nvPr>
            <p:ph type="body" sz="half" idx="2"/>
          </p:nvPr>
        </p:nvSpPr>
        <p:spPr>
          <a:xfrm>
            <a:off x="839794" y="2057400"/>
            <a:ext cx="3932239" cy="3811588"/>
          </a:xfrm>
        </p:spPr>
        <p:txBody>
          <a:bodyPr/>
          <a:lstStyle>
            <a:lvl1pPr marL="0" indent="0">
              <a:buNone/>
              <a:defRPr sz="1600"/>
            </a:lvl1pPr>
            <a:lvl2pPr marL="228589" indent="0">
              <a:buNone/>
              <a:defRPr sz="700"/>
            </a:lvl2pPr>
            <a:lvl3pPr marL="457177" indent="0">
              <a:buNone/>
              <a:defRPr sz="601"/>
            </a:lvl3pPr>
            <a:lvl4pPr marL="685767" indent="0">
              <a:buNone/>
              <a:defRPr sz="500"/>
            </a:lvl4pPr>
            <a:lvl5pPr marL="914354" indent="0">
              <a:buNone/>
              <a:defRPr sz="500"/>
            </a:lvl5pPr>
            <a:lvl6pPr marL="1142943" indent="0">
              <a:buNone/>
              <a:defRPr sz="500"/>
            </a:lvl6pPr>
            <a:lvl7pPr marL="1371531" indent="0">
              <a:buNone/>
              <a:defRPr sz="500"/>
            </a:lvl7pPr>
            <a:lvl8pPr marL="1600121" indent="0">
              <a:buNone/>
              <a:defRPr sz="500"/>
            </a:lvl8pPr>
            <a:lvl9pPr marL="1828709" indent="0">
              <a:buNone/>
              <a:defRPr sz="500"/>
            </a:lvl9pPr>
          </a:lstStyle>
          <a:p>
            <a:pPr lvl="0"/>
            <a:r>
              <a:rPr lang="en-US"/>
              <a:t>Edit Master text styles</a:t>
            </a:r>
          </a:p>
        </p:txBody>
      </p:sp>
      <p:sp>
        <p:nvSpPr>
          <p:cNvPr id="6" name="Title 1"/>
          <p:cNvSpPr>
            <a:spLocks noGrp="1"/>
          </p:cNvSpPr>
          <p:nvPr>
            <p:ph type="title"/>
          </p:nvPr>
        </p:nvSpPr>
        <p:spPr>
          <a:xfrm>
            <a:off x="839796" y="601663"/>
            <a:ext cx="7732713" cy="508000"/>
          </a:xfrm>
        </p:spPr>
        <p:txBody>
          <a:bodyPr/>
          <a:lstStyle/>
          <a:p>
            <a:r>
              <a:rPr lang="en-US"/>
              <a:t>Click to edit Master title style</a:t>
            </a:r>
          </a:p>
        </p:txBody>
      </p:sp>
      <p:sp>
        <p:nvSpPr>
          <p:cNvPr id="9" name="Rectangle 15"/>
          <p:cNvSpPr>
            <a:spLocks/>
          </p:cNvSpPr>
          <p:nvPr/>
        </p:nvSpPr>
        <p:spPr bwMode="auto">
          <a:xfrm>
            <a:off x="0" y="601663"/>
            <a:ext cx="141288" cy="508000"/>
          </a:xfrm>
          <a:prstGeom prst="rect">
            <a:avLst/>
          </a:prstGeom>
          <a:solidFill>
            <a:srgbClr val="70BF4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25401" tIns="25401" rIns="25401" bIns="25401" anchor="ctr"/>
          <a:lstStyle/>
          <a:p>
            <a:pPr marL="0" marR="0" lvl="0" indent="0" algn="ctr" defTabSz="914354"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srgbClr val="FFFFFF"/>
              </a:solidFill>
              <a:effectLst/>
              <a:uLnTx/>
              <a:uFillTx/>
              <a:latin typeface="Helvetica Light"/>
            </a:endParaRPr>
          </a:p>
        </p:txBody>
      </p:sp>
    </p:spTree>
    <p:extLst>
      <p:ext uri="{BB962C8B-B14F-4D97-AF65-F5344CB8AC3E}">
        <p14:creationId xmlns:p14="http://schemas.microsoft.com/office/powerpoint/2010/main" val="29611150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ustom title">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54056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44549" y="601663"/>
            <a:ext cx="8451851" cy="508000"/>
          </a:xfrm>
        </p:spPr>
        <p:txBody>
          <a:bodyPr/>
          <a:lstStyle/>
          <a:p>
            <a:r>
              <a:rPr lang="en-US"/>
              <a:t>Click to edit Master title style</a:t>
            </a:r>
          </a:p>
        </p:txBody>
      </p:sp>
      <p:sp>
        <p:nvSpPr>
          <p:cNvPr id="3" name="Content Placeholder 2"/>
          <p:cNvSpPr>
            <a:spLocks noGrp="1"/>
          </p:cNvSpPr>
          <p:nvPr>
            <p:ph sz="half" idx="1"/>
          </p:nvPr>
        </p:nvSpPr>
        <p:spPr>
          <a:xfrm>
            <a:off x="844552" y="1619250"/>
            <a:ext cx="5213351" cy="4603750"/>
          </a:xfrm>
        </p:spPr>
        <p:txBody>
          <a:bodyPr/>
          <a:lstStyle>
            <a:lvl1pPr>
              <a:buClr>
                <a:srgbClr val="70BF41"/>
              </a:buClr>
              <a:buSzPct val="100000"/>
              <a:defRPr sz="1600">
                <a:solidFill>
                  <a:srgbClr val="52585F"/>
                </a:solidFill>
              </a:defRPr>
            </a:lvl1pPr>
            <a:lvl2pPr>
              <a:buClr>
                <a:srgbClr val="70BF41"/>
              </a:buClr>
              <a:buSzPct val="100000"/>
              <a:defRPr sz="1600">
                <a:solidFill>
                  <a:srgbClr val="52585F"/>
                </a:solidFill>
              </a:defRPr>
            </a:lvl2pPr>
            <a:lvl3pPr>
              <a:buClr>
                <a:srgbClr val="70BF41"/>
              </a:buClr>
              <a:buSzPct val="100000"/>
              <a:defRPr sz="1600">
                <a:solidFill>
                  <a:srgbClr val="52585F"/>
                </a:solidFill>
              </a:defRPr>
            </a:lvl3pPr>
            <a:lvl4pPr>
              <a:buClr>
                <a:srgbClr val="70BF41"/>
              </a:buClr>
              <a:buSzPct val="100000"/>
              <a:defRPr sz="1600">
                <a:solidFill>
                  <a:srgbClr val="52585F"/>
                </a:solidFill>
              </a:defRPr>
            </a:lvl4pPr>
            <a:lvl5pPr>
              <a:buClr>
                <a:srgbClr val="70BF41"/>
              </a:buClr>
              <a:buSzPct val="100000"/>
              <a:defRPr sz="1600">
                <a:solidFill>
                  <a:srgbClr val="52585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34106" y="1619250"/>
            <a:ext cx="5213351" cy="4603750"/>
          </a:xfrm>
        </p:spPr>
        <p:txBody>
          <a:bodyPr/>
          <a:lstStyle>
            <a:lvl1pPr>
              <a:buClr>
                <a:srgbClr val="70BF41"/>
              </a:buClr>
              <a:buSzPct val="100000"/>
              <a:defRPr sz="1600">
                <a:solidFill>
                  <a:srgbClr val="52585F"/>
                </a:solidFill>
              </a:defRPr>
            </a:lvl1pPr>
            <a:lvl2pPr>
              <a:buClr>
                <a:srgbClr val="70BF41"/>
              </a:buClr>
              <a:buSzPct val="100000"/>
              <a:defRPr sz="1600">
                <a:solidFill>
                  <a:srgbClr val="52585F"/>
                </a:solidFill>
              </a:defRPr>
            </a:lvl2pPr>
            <a:lvl3pPr>
              <a:buClr>
                <a:srgbClr val="70BF41"/>
              </a:buClr>
              <a:buSzPct val="100000"/>
              <a:defRPr sz="1600">
                <a:solidFill>
                  <a:srgbClr val="52585F"/>
                </a:solidFill>
              </a:defRPr>
            </a:lvl3pPr>
            <a:lvl4pPr>
              <a:buClr>
                <a:srgbClr val="70BF41"/>
              </a:buClr>
              <a:buSzPct val="100000"/>
              <a:defRPr sz="1600">
                <a:solidFill>
                  <a:srgbClr val="52585F"/>
                </a:solidFill>
              </a:defRPr>
            </a:lvl4pPr>
            <a:lvl5pPr>
              <a:buClr>
                <a:srgbClr val="70BF41"/>
              </a:buClr>
              <a:buSzPct val="100000"/>
              <a:defRPr sz="1600">
                <a:solidFill>
                  <a:srgbClr val="52585F"/>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15"/>
          <p:cNvSpPr>
            <a:spLocks/>
          </p:cNvSpPr>
          <p:nvPr/>
        </p:nvSpPr>
        <p:spPr bwMode="auto">
          <a:xfrm>
            <a:off x="0" y="601663"/>
            <a:ext cx="141288" cy="508000"/>
          </a:xfrm>
          <a:prstGeom prst="rect">
            <a:avLst/>
          </a:prstGeom>
          <a:solidFill>
            <a:srgbClr val="70BF4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25401" tIns="25401" rIns="25401" bIns="25401" anchor="ctr"/>
          <a:lstStyle/>
          <a:p>
            <a:pPr algn="ctr" eaLnBrk="1"/>
            <a:endParaRPr lang="en-US" altLang="en-US" sz="1600">
              <a:solidFill>
                <a:srgbClr val="FFFFFF"/>
              </a:solidFill>
            </a:endParaRPr>
          </a:p>
        </p:txBody>
      </p:sp>
    </p:spTree>
    <p:extLst>
      <p:ext uri="{BB962C8B-B14F-4D97-AF65-F5344CB8AC3E}">
        <p14:creationId xmlns:p14="http://schemas.microsoft.com/office/powerpoint/2010/main" val="39392441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5183188" y="2057400"/>
            <a:ext cx="6172200" cy="3803650"/>
          </a:xfrm>
        </p:spPr>
        <p:txBody>
          <a:bodyPr/>
          <a:lstStyle>
            <a:lvl1pPr>
              <a:defRPr sz="1600"/>
            </a:lvl1pPr>
            <a:lvl2pPr>
              <a:defRPr sz="1401"/>
            </a:lvl2pPr>
            <a:lvl3pPr>
              <a:defRPr sz="1200"/>
            </a:lvl3pPr>
            <a:lvl4pPr>
              <a:defRPr sz="1001"/>
            </a:lvl4pPr>
            <a:lvl5pPr>
              <a:defRPr sz="1001"/>
            </a:lvl5pPr>
            <a:lvl6pPr>
              <a:defRPr sz="1001"/>
            </a:lvl6pPr>
            <a:lvl7pPr>
              <a:defRPr sz="1001"/>
            </a:lvl7pPr>
            <a:lvl8pPr>
              <a:defRPr sz="1001"/>
            </a:lvl8pPr>
            <a:lvl9pPr>
              <a:defRPr sz="10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94" y="2057400"/>
            <a:ext cx="3932239" cy="3811588"/>
          </a:xfrm>
        </p:spPr>
        <p:txBody>
          <a:bodyPr/>
          <a:lstStyle>
            <a:lvl1pPr marL="0" indent="0">
              <a:buNone/>
              <a:defRPr sz="1600"/>
            </a:lvl1pPr>
            <a:lvl2pPr marL="228589" indent="0">
              <a:buNone/>
              <a:defRPr sz="700"/>
            </a:lvl2pPr>
            <a:lvl3pPr marL="457177" indent="0">
              <a:buNone/>
              <a:defRPr sz="601"/>
            </a:lvl3pPr>
            <a:lvl4pPr marL="685767" indent="0">
              <a:buNone/>
              <a:defRPr sz="500"/>
            </a:lvl4pPr>
            <a:lvl5pPr marL="914354" indent="0">
              <a:buNone/>
              <a:defRPr sz="500"/>
            </a:lvl5pPr>
            <a:lvl6pPr marL="1142943" indent="0">
              <a:buNone/>
              <a:defRPr sz="500"/>
            </a:lvl6pPr>
            <a:lvl7pPr marL="1371531" indent="0">
              <a:buNone/>
              <a:defRPr sz="500"/>
            </a:lvl7pPr>
            <a:lvl8pPr marL="1600121" indent="0">
              <a:buNone/>
              <a:defRPr sz="500"/>
            </a:lvl8pPr>
            <a:lvl9pPr marL="1828709" indent="0">
              <a:buNone/>
              <a:defRPr sz="500"/>
            </a:lvl9pPr>
          </a:lstStyle>
          <a:p>
            <a:pPr lvl="0"/>
            <a:r>
              <a:rPr lang="en-US"/>
              <a:t>Edit Master text styles</a:t>
            </a:r>
          </a:p>
        </p:txBody>
      </p:sp>
      <p:sp>
        <p:nvSpPr>
          <p:cNvPr id="6" name="Title 1"/>
          <p:cNvSpPr>
            <a:spLocks noGrp="1"/>
          </p:cNvSpPr>
          <p:nvPr>
            <p:ph type="title"/>
          </p:nvPr>
        </p:nvSpPr>
        <p:spPr>
          <a:xfrm>
            <a:off x="839794" y="601663"/>
            <a:ext cx="7732713" cy="508000"/>
          </a:xfrm>
        </p:spPr>
        <p:txBody>
          <a:bodyPr/>
          <a:lstStyle/>
          <a:p>
            <a:r>
              <a:rPr lang="en-US"/>
              <a:t>Click to edit Master title style</a:t>
            </a:r>
            <a:endParaRPr lang="en-US" dirty="0"/>
          </a:p>
        </p:txBody>
      </p:sp>
      <p:sp>
        <p:nvSpPr>
          <p:cNvPr id="9" name="Rectangle 15"/>
          <p:cNvSpPr>
            <a:spLocks/>
          </p:cNvSpPr>
          <p:nvPr/>
        </p:nvSpPr>
        <p:spPr bwMode="auto">
          <a:xfrm>
            <a:off x="0" y="601663"/>
            <a:ext cx="141288" cy="508000"/>
          </a:xfrm>
          <a:prstGeom prst="rect">
            <a:avLst/>
          </a:prstGeom>
          <a:solidFill>
            <a:srgbClr val="70BF4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25401" tIns="25401" rIns="25401" bIns="25401" anchor="ctr"/>
          <a:lstStyle/>
          <a:p>
            <a:pPr algn="ctr" eaLnBrk="1"/>
            <a:endParaRPr lang="en-US" altLang="en-US" sz="1600">
              <a:solidFill>
                <a:srgbClr val="FFFFFF"/>
              </a:solidFill>
            </a:endParaRPr>
          </a:p>
        </p:txBody>
      </p:sp>
    </p:spTree>
    <p:extLst>
      <p:ext uri="{BB962C8B-B14F-4D97-AF65-F5344CB8AC3E}">
        <p14:creationId xmlns:p14="http://schemas.microsoft.com/office/powerpoint/2010/main" val="78646044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Divider image">
    <p:bg>
      <p:bgPr>
        <a:solidFill>
          <a:srgbClr val="154F8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6347" y="3038071"/>
            <a:ext cx="10515600" cy="576263"/>
          </a:xfrm>
          <a:prstGeom prst="rect">
            <a:avLst/>
          </a:prstGeom>
        </p:spPr>
        <p:txBody>
          <a:bodyPr anchor="b"/>
          <a:lstStyle>
            <a:lvl1pPr algn="ctr">
              <a:defRPr sz="3001">
                <a:solidFill>
                  <a:srgbClr val="618339"/>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6407" y="3624263"/>
            <a:ext cx="10515600" cy="452438"/>
          </a:xfrm>
          <a:prstGeom prst="rect">
            <a:avLst/>
          </a:prstGeom>
        </p:spPr>
        <p:txBody>
          <a:bodyPr anchor="ctr"/>
          <a:lstStyle>
            <a:lvl1pPr marL="0" indent="0" algn="ctr">
              <a:buNone/>
              <a:defRPr sz="1801" b="0">
                <a:solidFill>
                  <a:schemeClr val="bg1"/>
                </a:solidFill>
              </a:defRPr>
            </a:lvl1pPr>
            <a:lvl2pPr marL="228589" indent="0">
              <a:buNone/>
              <a:defRPr sz="1001"/>
            </a:lvl2pPr>
            <a:lvl3pPr marL="457177" indent="0">
              <a:buNone/>
              <a:defRPr sz="900"/>
            </a:lvl3pPr>
            <a:lvl4pPr marL="685767" indent="0">
              <a:buNone/>
              <a:defRPr sz="800"/>
            </a:lvl4pPr>
            <a:lvl5pPr marL="914354" indent="0">
              <a:buNone/>
              <a:defRPr sz="800"/>
            </a:lvl5pPr>
            <a:lvl6pPr marL="1142943" indent="0">
              <a:buNone/>
              <a:defRPr sz="800"/>
            </a:lvl6pPr>
            <a:lvl7pPr marL="1371531" indent="0">
              <a:buNone/>
              <a:defRPr sz="800"/>
            </a:lvl7pPr>
            <a:lvl8pPr marL="1600121" indent="0">
              <a:buNone/>
              <a:defRPr sz="800"/>
            </a:lvl8pPr>
            <a:lvl9pPr marL="1828709" indent="0">
              <a:buNone/>
              <a:defRPr sz="800"/>
            </a:lvl9pPr>
          </a:lstStyle>
          <a:p>
            <a:pPr lvl="0"/>
            <a:r>
              <a:rPr lang="en-US"/>
              <a:t>Edit Master text styles</a:t>
            </a:r>
          </a:p>
        </p:txBody>
      </p:sp>
    </p:spTree>
    <p:extLst>
      <p:ext uri="{BB962C8B-B14F-4D97-AF65-F5344CB8AC3E}">
        <p14:creationId xmlns:p14="http://schemas.microsoft.com/office/powerpoint/2010/main" val="367517551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ivider icon">
    <p:bg>
      <p:bgPr>
        <a:solidFill>
          <a:srgbClr val="002352"/>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836347" y="3038071"/>
            <a:ext cx="10515600" cy="576263"/>
          </a:xfrm>
          <a:prstGeom prst="rect">
            <a:avLst/>
          </a:prstGeom>
        </p:spPr>
        <p:txBody>
          <a:bodyPr anchor="b"/>
          <a:lstStyle>
            <a:lvl1pPr algn="ctr">
              <a:defRPr sz="3001">
                <a:solidFill>
                  <a:srgbClr val="618339"/>
                </a:solidFill>
              </a:defRPr>
            </a:lvl1pPr>
          </a:lstStyle>
          <a:p>
            <a:r>
              <a:rPr lang="en-US"/>
              <a:t>Click to edit Master title style</a:t>
            </a:r>
            <a:endParaRPr lang="en-US" dirty="0"/>
          </a:p>
        </p:txBody>
      </p:sp>
      <p:sp>
        <p:nvSpPr>
          <p:cNvPr id="9" name="Text Placeholder 2"/>
          <p:cNvSpPr>
            <a:spLocks noGrp="1"/>
          </p:cNvSpPr>
          <p:nvPr>
            <p:ph type="body" idx="1"/>
          </p:nvPr>
        </p:nvSpPr>
        <p:spPr>
          <a:xfrm>
            <a:off x="826407" y="3624263"/>
            <a:ext cx="10515600" cy="452438"/>
          </a:xfrm>
          <a:prstGeom prst="rect">
            <a:avLst/>
          </a:prstGeom>
        </p:spPr>
        <p:txBody>
          <a:bodyPr anchor="ctr"/>
          <a:lstStyle>
            <a:lvl1pPr marL="0" indent="0" algn="ctr">
              <a:buNone/>
              <a:defRPr sz="1801" b="0">
                <a:solidFill>
                  <a:schemeClr val="bg1"/>
                </a:solidFill>
              </a:defRPr>
            </a:lvl1pPr>
            <a:lvl2pPr marL="228589" indent="0">
              <a:buNone/>
              <a:defRPr sz="1001"/>
            </a:lvl2pPr>
            <a:lvl3pPr marL="457177" indent="0">
              <a:buNone/>
              <a:defRPr sz="900"/>
            </a:lvl3pPr>
            <a:lvl4pPr marL="685767" indent="0">
              <a:buNone/>
              <a:defRPr sz="800"/>
            </a:lvl4pPr>
            <a:lvl5pPr marL="914354" indent="0">
              <a:buNone/>
              <a:defRPr sz="800"/>
            </a:lvl5pPr>
            <a:lvl6pPr marL="1142943" indent="0">
              <a:buNone/>
              <a:defRPr sz="800"/>
            </a:lvl6pPr>
            <a:lvl7pPr marL="1371531" indent="0">
              <a:buNone/>
              <a:defRPr sz="800"/>
            </a:lvl7pPr>
            <a:lvl8pPr marL="1600121" indent="0">
              <a:buNone/>
              <a:defRPr sz="800"/>
            </a:lvl8pPr>
            <a:lvl9pPr marL="1828709" indent="0">
              <a:buNone/>
              <a:defRPr sz="800"/>
            </a:lvl9pPr>
          </a:lstStyle>
          <a:p>
            <a:pPr lvl="0"/>
            <a:r>
              <a:rPr lang="en-US"/>
              <a:t>Edit Master text styles</a:t>
            </a:r>
          </a:p>
        </p:txBody>
      </p:sp>
    </p:spTree>
    <p:extLst>
      <p:ext uri="{BB962C8B-B14F-4D97-AF65-F5344CB8AC3E}">
        <p14:creationId xmlns:p14="http://schemas.microsoft.com/office/powerpoint/2010/main" val="336127806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1_Cover">
    <p:spTree>
      <p:nvGrpSpPr>
        <p:cNvPr id="1" name=""/>
        <p:cNvGrpSpPr/>
        <p:nvPr/>
      </p:nvGrpSpPr>
      <p:grpSpPr>
        <a:xfrm>
          <a:off x="0" y="0"/>
          <a:ext cx="0" cy="0"/>
          <a:chOff x="0" y="0"/>
          <a:chExt cx="0" cy="0"/>
        </a:xfrm>
      </p:grpSpPr>
      <p:sp>
        <p:nvSpPr>
          <p:cNvPr id="2" name="Title 1"/>
          <p:cNvSpPr>
            <a:spLocks noGrp="1"/>
          </p:cNvSpPr>
          <p:nvPr>
            <p:ph type="title"/>
          </p:nvPr>
        </p:nvSpPr>
        <p:spPr>
          <a:xfrm>
            <a:off x="617545" y="983582"/>
            <a:ext cx="4232023" cy="783306"/>
          </a:xfrm>
        </p:spPr>
        <p:txBody>
          <a:bodyPr/>
          <a:lstStyle>
            <a:lvl1pPr>
              <a:defRPr>
                <a:solidFill>
                  <a:srgbClr val="155FA0"/>
                </a:solidFill>
              </a:defRPr>
            </a:lvl1pPr>
          </a:lstStyle>
          <a:p>
            <a:r>
              <a:rPr lang="en-US"/>
              <a:t>Click to edit Master title style</a:t>
            </a:r>
            <a:endParaRPr lang="en-US" dirty="0"/>
          </a:p>
        </p:txBody>
      </p:sp>
      <p:pic>
        <p:nvPicPr>
          <p:cNvPr id="7" name="Picture 6" descr="pasted-image.pdf"/>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3135313"/>
            <a:ext cx="12192000" cy="151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8"/>
          <p:cNvSpPr>
            <a:spLocks/>
          </p:cNvSpPr>
          <p:nvPr/>
        </p:nvSpPr>
        <p:spPr bwMode="auto">
          <a:xfrm>
            <a:off x="1" y="969973"/>
            <a:ext cx="160339" cy="796925"/>
          </a:xfrm>
          <a:prstGeom prst="rect">
            <a:avLst/>
          </a:prstGeom>
          <a:solidFill>
            <a:srgbClr val="618339"/>
          </a:solidFill>
          <a:ln>
            <a:noFill/>
          </a:ln>
          <a:extLst/>
        </p:spPr>
        <p:txBody>
          <a:bodyPr lIns="25401" tIns="25401" rIns="25401" bIns="25401" anchor="ctr"/>
          <a:lstStyle/>
          <a:p>
            <a:pPr marL="0" marR="0" lvl="0" indent="0" algn="ctr" defTabSz="412730" rtl="0" eaLnBrk="1"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FFFFFF"/>
              </a:solidFill>
              <a:effectLst/>
              <a:uLnTx/>
              <a:uFillTx/>
              <a:latin typeface="Helvetica Light" pitchFamily="1" charset="0"/>
              <a:ea typeface="MS PGothic" panose="020B0600070205080204" pitchFamily="34" charset="-128"/>
              <a:cs typeface="+mn-cs"/>
              <a:sym typeface="Helvetica Light" pitchFamily="1" charset="0"/>
            </a:endParaRPr>
          </a:p>
        </p:txBody>
      </p:sp>
      <p:sp>
        <p:nvSpPr>
          <p:cNvPr id="15" name="Text Placeholder 14"/>
          <p:cNvSpPr>
            <a:spLocks noGrp="1"/>
          </p:cNvSpPr>
          <p:nvPr>
            <p:ph type="body" sz="quarter" idx="11" hasCustomPrompt="1"/>
          </p:nvPr>
        </p:nvSpPr>
        <p:spPr>
          <a:xfrm>
            <a:off x="617541" y="1981200"/>
            <a:ext cx="4232275" cy="457200"/>
          </a:xfrm>
        </p:spPr>
        <p:txBody>
          <a:bodyPr anchor="ctr"/>
          <a:lstStyle>
            <a:lvl1pPr>
              <a:lnSpc>
                <a:spcPct val="100000"/>
              </a:lnSpc>
              <a:defRPr sz="1500" b="0"/>
            </a:lvl1pPr>
          </a:lstStyle>
          <a:p>
            <a:pPr lvl="0"/>
            <a:r>
              <a:rPr lang="vi-VN"/>
              <a:t>Presentation date</a:t>
            </a:r>
            <a:endParaRPr lang="en-US"/>
          </a:p>
        </p:txBody>
      </p:sp>
      <p:sp>
        <p:nvSpPr>
          <p:cNvPr id="17" name="Rectangle 3"/>
          <p:cNvSpPr>
            <a:spLocks/>
          </p:cNvSpPr>
          <p:nvPr/>
        </p:nvSpPr>
        <p:spPr bwMode="auto">
          <a:xfrm>
            <a:off x="600082" y="6222739"/>
            <a:ext cx="5979319" cy="20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5401" tIns="25401" rIns="25401" bIns="25401" anchor="ctr">
            <a:spAutoFit/>
          </a:bodyPr>
          <a:lstStyle>
            <a:lvl1pPr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marL="0" marR="0" lvl="0" indent="0" algn="l" defTabSz="228589" rtl="0" eaLnBrk="1" fontAlgn="base" latinLnBrk="0" hangingPunct="0">
              <a:lnSpc>
                <a:spcPct val="100000"/>
              </a:lnSpc>
              <a:spcBef>
                <a:spcPct val="0"/>
              </a:spcBef>
              <a:spcAft>
                <a:spcPct val="0"/>
              </a:spcAft>
              <a:buClrTx/>
              <a:buSzTx/>
              <a:buFontTx/>
              <a:buNone/>
              <a:tabLst/>
              <a:defRPr/>
            </a:pPr>
            <a:r>
              <a:rPr kumimoji="0" lang="en-US" altLang="en-US" sz="1001" b="0" i="0" u="none" strike="noStrike" kern="1200" cap="none" spc="0" normalizeH="0" baseline="0" noProof="0" dirty="0">
                <a:ln>
                  <a:noFill/>
                </a:ln>
                <a:solidFill>
                  <a:srgbClr val="A6AAA9"/>
                </a:solidFill>
                <a:effectLst/>
                <a:uLnTx/>
                <a:uFillTx/>
                <a:latin typeface="Helvetica" panose="020B0604020202020204" pitchFamily="34" charset="0"/>
                <a:ea typeface="MS PGothic" panose="020B0600070205080204" pitchFamily="34" charset="-128"/>
                <a:cs typeface="+mn-cs"/>
                <a:sym typeface="Helvetica" panose="020B0604020202020204" pitchFamily="34" charset="0"/>
              </a:rPr>
              <a:t>Proprietary and Confidential. Copyright 2017, The HDF Group.</a:t>
            </a:r>
          </a:p>
        </p:txBody>
      </p:sp>
      <p:sp>
        <p:nvSpPr>
          <p:cNvPr id="18" name="Line 2"/>
          <p:cNvSpPr>
            <a:spLocks noChangeShapeType="1"/>
          </p:cNvSpPr>
          <p:nvPr/>
        </p:nvSpPr>
        <p:spPr bwMode="auto">
          <a:xfrm>
            <a:off x="-38098" y="3086100"/>
            <a:ext cx="12230100" cy="0"/>
          </a:xfrm>
          <a:prstGeom prst="line">
            <a:avLst/>
          </a:prstGeom>
          <a:noFill/>
          <a:ln w="50800">
            <a:solidFill>
              <a:srgbClr val="002452"/>
            </a:solidFill>
            <a:round/>
            <a:headEnd/>
            <a:tailEnd/>
          </a:ln>
          <a:extLst>
            <a:ext uri="{909E8E84-426E-40DD-AFC4-6F175D3DCCD1}">
              <a14:hiddenFill xmlns:a14="http://schemas.microsoft.com/office/drawing/2010/main">
                <a:noFill/>
              </a14:hiddenFill>
            </a:ext>
          </a:extLst>
        </p:spPr>
        <p:txBody>
          <a:bodyPr lIns="25401" tIns="25401" rIns="25401" bIns="25401" anchor="ctr"/>
          <a:lstStyle/>
          <a:p>
            <a:pPr marL="0" marR="0" lvl="0" indent="0" algn="l" defTabSz="412730" rtl="0" eaLnBrk="0" fontAlgn="base" latinLnBrk="0" hangingPunct="0">
              <a:lnSpc>
                <a:spcPct val="100000"/>
              </a:lnSpc>
              <a:spcBef>
                <a:spcPct val="0"/>
              </a:spcBef>
              <a:spcAft>
                <a:spcPct val="0"/>
              </a:spcAft>
              <a:buClrTx/>
              <a:buSzTx/>
              <a:buFontTx/>
              <a:buNone/>
              <a:tabLst/>
              <a:defRPr/>
            </a:pPr>
            <a:endParaRPr kumimoji="0" lang="en-US" sz="2500" b="0" i="0" u="none" strike="noStrike" kern="1200" cap="none" spc="0" normalizeH="0" baseline="0" noProof="0">
              <a:ln>
                <a:noFill/>
              </a:ln>
              <a:solidFill>
                <a:srgbClr val="000000"/>
              </a:solidFill>
              <a:effectLst/>
              <a:uLnTx/>
              <a:uFillTx/>
              <a:latin typeface="Helvetica Light" pitchFamily="1" charset="0"/>
              <a:ea typeface="MS PGothic" panose="020B0600070205080204" pitchFamily="34" charset="-128"/>
              <a:cs typeface="+mn-cs"/>
              <a:sym typeface="Helvetica Light" pitchFamily="1" charset="0"/>
            </a:endParaRPr>
          </a:p>
        </p:txBody>
      </p:sp>
      <p:pic>
        <p:nvPicPr>
          <p:cNvPr id="10" name="Picture 9">
            <a:extLst>
              <a:ext uri="{FF2B5EF4-FFF2-40B4-BE49-F238E27FC236}">
                <a16:creationId xmlns:a16="http://schemas.microsoft.com/office/drawing/2014/main" id="{320E4178-DF31-44F4-9979-D89ABF227F47}"/>
              </a:ext>
            </a:extLst>
          </p:cNvPr>
          <p:cNvPicPr>
            <a:picLocks noChangeAspect="1"/>
          </p:cNvPicPr>
          <p:nvPr/>
        </p:nvPicPr>
        <p:blipFill>
          <a:blip r:embed="rId3"/>
          <a:stretch>
            <a:fillRect/>
          </a:stretch>
        </p:blipFill>
        <p:spPr>
          <a:xfrm>
            <a:off x="600075" y="5300213"/>
            <a:ext cx="1865568" cy="829141"/>
          </a:xfrm>
          <a:prstGeom prst="rect">
            <a:avLst/>
          </a:prstGeom>
        </p:spPr>
      </p:pic>
    </p:spTree>
    <p:extLst>
      <p:ext uri="{BB962C8B-B14F-4D97-AF65-F5344CB8AC3E}">
        <p14:creationId xmlns:p14="http://schemas.microsoft.com/office/powerpoint/2010/main" val="14069680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183188" y="2057400"/>
            <a:ext cx="6052344" cy="3803650"/>
          </a:xfrm>
        </p:spPr>
        <p:txBody>
          <a:bodyPr/>
          <a:lstStyle>
            <a:lvl1pPr marL="0" indent="0">
              <a:buNone/>
              <a:defRPr sz="1600"/>
            </a:lvl1pPr>
            <a:lvl2pPr marL="228589" indent="0">
              <a:buNone/>
              <a:defRPr sz="1401"/>
            </a:lvl2pPr>
            <a:lvl3pPr marL="457177" indent="0">
              <a:buNone/>
              <a:defRPr sz="1200"/>
            </a:lvl3pPr>
            <a:lvl4pPr marL="685767" indent="0">
              <a:buNone/>
              <a:defRPr sz="1001"/>
            </a:lvl4pPr>
            <a:lvl5pPr marL="914354" indent="0">
              <a:buNone/>
              <a:defRPr sz="1001"/>
            </a:lvl5pPr>
            <a:lvl6pPr marL="1142943" indent="0">
              <a:buNone/>
              <a:defRPr sz="1001"/>
            </a:lvl6pPr>
            <a:lvl7pPr marL="1371531" indent="0">
              <a:buNone/>
              <a:defRPr sz="1001"/>
            </a:lvl7pPr>
            <a:lvl8pPr marL="1600121" indent="0">
              <a:buNone/>
              <a:defRPr sz="1001"/>
            </a:lvl8pPr>
            <a:lvl9pPr marL="1828709" indent="0">
              <a:buNone/>
              <a:defRPr sz="1001"/>
            </a:lvl9pPr>
          </a:lstStyle>
          <a:p>
            <a:pPr lvl="0"/>
            <a:r>
              <a:rPr lang="en-US" noProof="0">
                <a:sym typeface="Helvetica Light" charset="0"/>
              </a:rPr>
              <a:t>Click icon to add picture</a:t>
            </a:r>
          </a:p>
        </p:txBody>
      </p:sp>
      <p:sp>
        <p:nvSpPr>
          <p:cNvPr id="4" name="Text Placeholder 3"/>
          <p:cNvSpPr>
            <a:spLocks noGrp="1"/>
          </p:cNvSpPr>
          <p:nvPr>
            <p:ph type="body" sz="half" idx="2"/>
          </p:nvPr>
        </p:nvSpPr>
        <p:spPr>
          <a:xfrm>
            <a:off x="839794" y="2057400"/>
            <a:ext cx="3932239" cy="3811588"/>
          </a:xfrm>
        </p:spPr>
        <p:txBody>
          <a:bodyPr/>
          <a:lstStyle>
            <a:lvl1pPr marL="0" indent="0">
              <a:buNone/>
              <a:defRPr sz="1600"/>
            </a:lvl1pPr>
            <a:lvl2pPr marL="228589" indent="0">
              <a:buNone/>
              <a:defRPr sz="700"/>
            </a:lvl2pPr>
            <a:lvl3pPr marL="457177" indent="0">
              <a:buNone/>
              <a:defRPr sz="601"/>
            </a:lvl3pPr>
            <a:lvl4pPr marL="685767" indent="0">
              <a:buNone/>
              <a:defRPr sz="500"/>
            </a:lvl4pPr>
            <a:lvl5pPr marL="914354" indent="0">
              <a:buNone/>
              <a:defRPr sz="500"/>
            </a:lvl5pPr>
            <a:lvl6pPr marL="1142943" indent="0">
              <a:buNone/>
              <a:defRPr sz="500"/>
            </a:lvl6pPr>
            <a:lvl7pPr marL="1371531" indent="0">
              <a:buNone/>
              <a:defRPr sz="500"/>
            </a:lvl7pPr>
            <a:lvl8pPr marL="1600121" indent="0">
              <a:buNone/>
              <a:defRPr sz="500"/>
            </a:lvl8pPr>
            <a:lvl9pPr marL="1828709" indent="0">
              <a:buNone/>
              <a:defRPr sz="500"/>
            </a:lvl9pPr>
          </a:lstStyle>
          <a:p>
            <a:pPr lvl="0"/>
            <a:r>
              <a:rPr lang="en-US"/>
              <a:t>Edit Master text styles</a:t>
            </a:r>
          </a:p>
        </p:txBody>
      </p:sp>
      <p:sp>
        <p:nvSpPr>
          <p:cNvPr id="6" name="Title 1"/>
          <p:cNvSpPr>
            <a:spLocks noGrp="1"/>
          </p:cNvSpPr>
          <p:nvPr>
            <p:ph type="title"/>
          </p:nvPr>
        </p:nvSpPr>
        <p:spPr>
          <a:xfrm>
            <a:off x="839794" y="601663"/>
            <a:ext cx="7732713" cy="508000"/>
          </a:xfrm>
        </p:spPr>
        <p:txBody>
          <a:bodyPr/>
          <a:lstStyle/>
          <a:p>
            <a:r>
              <a:rPr lang="en-US"/>
              <a:t>Click to edit Master title style</a:t>
            </a:r>
            <a:endParaRPr lang="en-US" dirty="0"/>
          </a:p>
        </p:txBody>
      </p:sp>
      <p:sp>
        <p:nvSpPr>
          <p:cNvPr id="9" name="Rectangle 15"/>
          <p:cNvSpPr>
            <a:spLocks/>
          </p:cNvSpPr>
          <p:nvPr/>
        </p:nvSpPr>
        <p:spPr bwMode="auto">
          <a:xfrm>
            <a:off x="0" y="601663"/>
            <a:ext cx="141288" cy="508000"/>
          </a:xfrm>
          <a:prstGeom prst="rect">
            <a:avLst/>
          </a:prstGeom>
          <a:solidFill>
            <a:srgbClr val="70BF4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25401" tIns="25401" rIns="25401" bIns="25401" anchor="ctr"/>
          <a:lstStyle/>
          <a:p>
            <a:pPr algn="ctr" eaLnBrk="1"/>
            <a:endParaRPr lang="en-US" altLang="en-US" sz="1600">
              <a:solidFill>
                <a:srgbClr val="FFFFFF"/>
              </a:solidFill>
            </a:endParaRPr>
          </a:p>
        </p:txBody>
      </p:sp>
    </p:spTree>
    <p:extLst>
      <p:ext uri="{BB962C8B-B14F-4D97-AF65-F5344CB8AC3E}">
        <p14:creationId xmlns:p14="http://schemas.microsoft.com/office/powerpoint/2010/main" val="108305321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7" name="Oval 12"/>
          <p:cNvSpPr>
            <a:spLocks/>
          </p:cNvSpPr>
          <p:nvPr/>
        </p:nvSpPr>
        <p:spPr bwMode="auto">
          <a:xfrm>
            <a:off x="11235532" y="673894"/>
            <a:ext cx="362744" cy="363538"/>
          </a:xfrm>
          <a:prstGeom prst="ellipse">
            <a:avLst/>
          </a:prstGeom>
          <a:solidFill>
            <a:srgbClr val="70BF41"/>
          </a:solidFill>
          <a:ln>
            <a:noFill/>
          </a:ln>
          <a:extLst>
            <a:ext uri="{91240B29-F687-4F45-9708-019B960494DF}">
              <a14:hiddenLine xmlns:a14="http://schemas.microsoft.com/office/drawing/2010/main" w="9525">
                <a:solidFill>
                  <a:srgbClr val="000000"/>
                </a:solidFill>
                <a:round/>
                <a:headEnd/>
                <a:tailEnd/>
              </a14:hiddenLine>
            </a:ext>
          </a:extLst>
        </p:spPr>
        <p:txBody>
          <a:bodyPr lIns="25401" tIns="25401" rIns="25401" bIns="25401" anchor="ctr"/>
          <a:lstStyle/>
          <a:p>
            <a:pPr algn="ctr" eaLnBrk="1"/>
            <a:endParaRPr lang="en-US" altLang="en-US" sz="1600">
              <a:solidFill>
                <a:srgbClr val="70BF41"/>
              </a:solidFill>
            </a:endParaRPr>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hasCustomPrompt="1"/>
          </p:nvPr>
        </p:nvSpPr>
        <p:spPr>
          <a:xfrm>
            <a:off x="943336" y="3546485"/>
            <a:ext cx="2209800" cy="2473325"/>
          </a:xfrm>
        </p:spPr>
        <p:txBody>
          <a:bodyPr/>
          <a:lstStyle>
            <a:lvl1pPr>
              <a:defRPr b="1"/>
            </a:lvl1pPr>
            <a:lvl2pPr>
              <a:defRPr sz="2000" b="0">
                <a:latin typeface="Helvetica" charset="0"/>
                <a:ea typeface="Helvetica" charset="0"/>
                <a:cs typeface="Helvetica" charset="0"/>
              </a:defRPr>
            </a:lvl2pPr>
            <a:lvl3pPr>
              <a:defRPr sz="1500" b="1">
                <a:latin typeface="Helvetica" charset="0"/>
                <a:ea typeface="Helvetica" charset="0"/>
                <a:cs typeface="Helvetica" charset="0"/>
              </a:defRPr>
            </a:lvl3pPr>
            <a:lvl4pPr>
              <a:defRPr sz="1500">
                <a:latin typeface="Helvetica" charset="0"/>
                <a:ea typeface="Helvetica" charset="0"/>
                <a:cs typeface="Helvetica" charset="0"/>
              </a:defRPr>
            </a:lvl4pPr>
            <a:lvl5pPr>
              <a:defRPr sz="1200">
                <a:latin typeface="Helvetica" charset="0"/>
                <a:ea typeface="Helvetica" charset="0"/>
                <a:cs typeface="Helvetica" charset="0"/>
              </a:defRPr>
            </a:lvl5pPr>
          </a:lstStyle>
          <a:p>
            <a:pPr lvl="2"/>
            <a:r>
              <a:rPr lang="vi-VN"/>
              <a:t>Third </a:t>
            </a:r>
            <a:r>
              <a:rPr lang="vi-VN" dirty="0"/>
              <a:t>level</a:t>
            </a:r>
          </a:p>
          <a:p>
            <a:pPr lvl="3"/>
            <a:r>
              <a:rPr lang="vi-VN" dirty="0"/>
              <a:t>Fourth level</a:t>
            </a:r>
          </a:p>
          <a:p>
            <a:pPr lvl="4"/>
            <a:r>
              <a:rPr lang="vi-VN" dirty="0"/>
              <a:t>Fifth level</a:t>
            </a:r>
            <a:endParaRPr lang="en-US" dirty="0"/>
          </a:p>
        </p:txBody>
      </p:sp>
      <p:sp>
        <p:nvSpPr>
          <p:cNvPr id="4" name="Rectangle 2"/>
          <p:cNvSpPr>
            <a:spLocks noGrp="1"/>
          </p:cNvSpPr>
          <p:nvPr>
            <p:ph type="sldNum" sz="quarter" idx="10"/>
          </p:nvPr>
        </p:nvSpPr>
        <p:spPr>
          <a:ln/>
        </p:spPr>
        <p:txBody>
          <a:bodyPr/>
          <a:lstStyle>
            <a:lvl1pPr>
              <a:defRPr/>
            </a:lvl1pPr>
          </a:lstStyle>
          <a:p>
            <a:fld id="{08B41059-143F-C84E-9C05-5A7D07127241}" type="slidenum">
              <a:rPr lang="en-US" smtClean="0"/>
              <a:t>‹#›</a:t>
            </a:fld>
            <a:endParaRPr lang="en-US"/>
          </a:p>
        </p:txBody>
      </p:sp>
      <p:sp>
        <p:nvSpPr>
          <p:cNvPr id="6" name="Rectangle 15"/>
          <p:cNvSpPr>
            <a:spLocks/>
          </p:cNvSpPr>
          <p:nvPr/>
        </p:nvSpPr>
        <p:spPr bwMode="auto">
          <a:xfrm>
            <a:off x="0" y="601663"/>
            <a:ext cx="141288" cy="508000"/>
          </a:xfrm>
          <a:prstGeom prst="rect">
            <a:avLst/>
          </a:prstGeom>
          <a:solidFill>
            <a:srgbClr val="70BF4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25401" tIns="25401" rIns="25401" bIns="25401" anchor="ctr"/>
          <a:lstStyle/>
          <a:p>
            <a:pPr algn="ctr" eaLnBrk="1"/>
            <a:endParaRPr lang="en-US" altLang="en-US" sz="1600">
              <a:solidFill>
                <a:srgbClr val="FFFFFF"/>
              </a:solidFill>
            </a:endParaRPr>
          </a:p>
        </p:txBody>
      </p:sp>
      <p:sp>
        <p:nvSpPr>
          <p:cNvPr id="8" name="Content Placeholder 2"/>
          <p:cNvSpPr>
            <a:spLocks noGrp="1"/>
          </p:cNvSpPr>
          <p:nvPr>
            <p:ph idx="11" hasCustomPrompt="1"/>
          </p:nvPr>
        </p:nvSpPr>
        <p:spPr>
          <a:xfrm>
            <a:off x="3642087" y="3546485"/>
            <a:ext cx="2209800" cy="2473325"/>
          </a:xfrm>
        </p:spPr>
        <p:txBody>
          <a:bodyPr/>
          <a:lstStyle>
            <a:lvl1pPr>
              <a:defRPr b="1"/>
            </a:lvl1pPr>
            <a:lvl2pPr>
              <a:defRPr sz="2000" b="0">
                <a:latin typeface="Helvetica" charset="0"/>
                <a:ea typeface="Helvetica" charset="0"/>
                <a:cs typeface="Helvetica" charset="0"/>
              </a:defRPr>
            </a:lvl2pPr>
            <a:lvl3pPr>
              <a:defRPr sz="1500" b="1">
                <a:latin typeface="Helvetica" charset="0"/>
                <a:ea typeface="Helvetica" charset="0"/>
                <a:cs typeface="Helvetica" charset="0"/>
              </a:defRPr>
            </a:lvl3pPr>
            <a:lvl4pPr>
              <a:defRPr sz="1500">
                <a:latin typeface="Helvetica" charset="0"/>
                <a:ea typeface="Helvetica" charset="0"/>
                <a:cs typeface="Helvetica" charset="0"/>
              </a:defRPr>
            </a:lvl4pPr>
            <a:lvl5pPr>
              <a:defRPr sz="1200">
                <a:latin typeface="Helvetica" charset="0"/>
                <a:ea typeface="Helvetica" charset="0"/>
                <a:cs typeface="Helvetica" charset="0"/>
              </a:defRPr>
            </a:lvl5pPr>
          </a:lstStyle>
          <a:p>
            <a:pPr lvl="2"/>
            <a:r>
              <a:rPr lang="vi-VN"/>
              <a:t>Third </a:t>
            </a:r>
            <a:r>
              <a:rPr lang="vi-VN" dirty="0"/>
              <a:t>level</a:t>
            </a:r>
          </a:p>
          <a:p>
            <a:pPr lvl="3"/>
            <a:r>
              <a:rPr lang="vi-VN" dirty="0"/>
              <a:t>Fourth level</a:t>
            </a:r>
          </a:p>
          <a:p>
            <a:pPr lvl="4"/>
            <a:r>
              <a:rPr lang="vi-VN" dirty="0"/>
              <a:t>Fifth level</a:t>
            </a:r>
            <a:endParaRPr lang="en-US" dirty="0"/>
          </a:p>
        </p:txBody>
      </p:sp>
      <p:sp>
        <p:nvSpPr>
          <p:cNvPr id="9" name="Content Placeholder 2"/>
          <p:cNvSpPr>
            <a:spLocks noGrp="1"/>
          </p:cNvSpPr>
          <p:nvPr>
            <p:ph idx="12" hasCustomPrompt="1"/>
          </p:nvPr>
        </p:nvSpPr>
        <p:spPr>
          <a:xfrm>
            <a:off x="6340836" y="3546485"/>
            <a:ext cx="2209800" cy="2473325"/>
          </a:xfrm>
        </p:spPr>
        <p:txBody>
          <a:bodyPr/>
          <a:lstStyle>
            <a:lvl1pPr>
              <a:defRPr b="1"/>
            </a:lvl1pPr>
            <a:lvl2pPr>
              <a:defRPr sz="2000" b="0">
                <a:latin typeface="Helvetica" charset="0"/>
                <a:ea typeface="Helvetica" charset="0"/>
                <a:cs typeface="Helvetica" charset="0"/>
              </a:defRPr>
            </a:lvl2pPr>
            <a:lvl3pPr>
              <a:defRPr sz="1500" b="1">
                <a:latin typeface="Helvetica" charset="0"/>
                <a:ea typeface="Helvetica" charset="0"/>
                <a:cs typeface="Helvetica" charset="0"/>
              </a:defRPr>
            </a:lvl3pPr>
            <a:lvl4pPr>
              <a:defRPr sz="1500">
                <a:latin typeface="Helvetica" charset="0"/>
                <a:ea typeface="Helvetica" charset="0"/>
                <a:cs typeface="Helvetica" charset="0"/>
              </a:defRPr>
            </a:lvl4pPr>
            <a:lvl5pPr>
              <a:defRPr sz="1200">
                <a:latin typeface="Helvetica" charset="0"/>
                <a:ea typeface="Helvetica" charset="0"/>
                <a:cs typeface="Helvetica" charset="0"/>
              </a:defRPr>
            </a:lvl5pPr>
          </a:lstStyle>
          <a:p>
            <a:pPr lvl="2"/>
            <a:r>
              <a:rPr lang="vi-VN"/>
              <a:t>Third </a:t>
            </a:r>
            <a:r>
              <a:rPr lang="vi-VN" dirty="0"/>
              <a:t>level</a:t>
            </a:r>
          </a:p>
          <a:p>
            <a:pPr lvl="3"/>
            <a:r>
              <a:rPr lang="vi-VN" dirty="0"/>
              <a:t>Fourth level</a:t>
            </a:r>
          </a:p>
          <a:p>
            <a:pPr lvl="4"/>
            <a:r>
              <a:rPr lang="vi-VN" dirty="0"/>
              <a:t>Fifth level</a:t>
            </a:r>
            <a:endParaRPr lang="en-US" dirty="0"/>
          </a:p>
        </p:txBody>
      </p:sp>
      <p:sp>
        <p:nvSpPr>
          <p:cNvPr id="10" name="Content Placeholder 2"/>
          <p:cNvSpPr>
            <a:spLocks noGrp="1"/>
          </p:cNvSpPr>
          <p:nvPr>
            <p:ph idx="13" hasCustomPrompt="1"/>
          </p:nvPr>
        </p:nvSpPr>
        <p:spPr>
          <a:xfrm>
            <a:off x="9039587" y="3546485"/>
            <a:ext cx="2209800" cy="2473325"/>
          </a:xfrm>
        </p:spPr>
        <p:txBody>
          <a:bodyPr/>
          <a:lstStyle>
            <a:lvl1pPr>
              <a:defRPr b="1"/>
            </a:lvl1pPr>
            <a:lvl2pPr>
              <a:defRPr sz="2000" b="0">
                <a:latin typeface="Helvetica" charset="0"/>
                <a:ea typeface="Helvetica" charset="0"/>
                <a:cs typeface="Helvetica" charset="0"/>
              </a:defRPr>
            </a:lvl2pPr>
            <a:lvl3pPr>
              <a:defRPr sz="1500" b="1">
                <a:latin typeface="Helvetica" charset="0"/>
                <a:ea typeface="Helvetica" charset="0"/>
                <a:cs typeface="Helvetica" charset="0"/>
              </a:defRPr>
            </a:lvl3pPr>
            <a:lvl4pPr>
              <a:defRPr sz="1500">
                <a:latin typeface="Helvetica" charset="0"/>
                <a:ea typeface="Helvetica" charset="0"/>
                <a:cs typeface="Helvetica" charset="0"/>
              </a:defRPr>
            </a:lvl4pPr>
            <a:lvl5pPr>
              <a:defRPr sz="1200">
                <a:latin typeface="Helvetica" charset="0"/>
                <a:ea typeface="Helvetica" charset="0"/>
                <a:cs typeface="Helvetica" charset="0"/>
              </a:defRPr>
            </a:lvl5pPr>
          </a:lstStyle>
          <a:p>
            <a:pPr lvl="2"/>
            <a:r>
              <a:rPr lang="vi-VN"/>
              <a:t>Third </a:t>
            </a:r>
            <a:r>
              <a:rPr lang="vi-VN" dirty="0"/>
              <a:t>level</a:t>
            </a:r>
          </a:p>
          <a:p>
            <a:pPr lvl="3"/>
            <a:r>
              <a:rPr lang="vi-VN" dirty="0"/>
              <a:t>Fourth level</a:t>
            </a:r>
          </a:p>
          <a:p>
            <a:pPr lvl="4"/>
            <a:r>
              <a:rPr lang="vi-VN" dirty="0"/>
              <a:t>Fifth level</a:t>
            </a:r>
            <a:endParaRPr lang="en-US" dirty="0"/>
          </a:p>
        </p:txBody>
      </p:sp>
      <p:pic>
        <p:nvPicPr>
          <p:cNvPr id="11" name="Picture 5"/>
          <p:cNvPicPr>
            <a:picLocks noChangeAspect="1"/>
          </p:cNvPicPr>
          <p:nvPr/>
        </p:nvPicPr>
        <p:blipFill>
          <a:blip r:embed="rId2"/>
          <a:stretch>
            <a:fillRect/>
          </a:stretch>
        </p:blipFill>
        <p:spPr bwMode="auto">
          <a:xfrm>
            <a:off x="9677406" y="598199"/>
            <a:ext cx="1292703" cy="5745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16671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imple list">
    <p:spTree>
      <p:nvGrpSpPr>
        <p:cNvPr id="1" name=""/>
        <p:cNvGrpSpPr/>
        <p:nvPr/>
      </p:nvGrpSpPr>
      <p:grpSpPr>
        <a:xfrm>
          <a:off x="0" y="0"/>
          <a:ext cx="0" cy="0"/>
          <a:chOff x="0" y="0"/>
          <a:chExt cx="0" cy="0"/>
        </a:xfrm>
      </p:grpSpPr>
      <p:sp>
        <p:nvSpPr>
          <p:cNvPr id="4" name="Text Placeholder 10"/>
          <p:cNvSpPr>
            <a:spLocks noGrp="1"/>
          </p:cNvSpPr>
          <p:nvPr>
            <p:ph type="body" sz="quarter" idx="11" hasCustomPrompt="1"/>
          </p:nvPr>
        </p:nvSpPr>
        <p:spPr>
          <a:xfrm>
            <a:off x="844556" y="1619250"/>
            <a:ext cx="10390981" cy="4248150"/>
          </a:xfrm>
        </p:spPr>
        <p:txBody>
          <a:bodyPr/>
          <a:lstStyle>
            <a:lvl1pPr marL="342882" marR="0" indent="-342882" algn="l" defTabSz="232161" rtl="0" eaLnBrk="0" fontAlgn="base" latinLnBrk="0" hangingPunct="0">
              <a:lnSpc>
                <a:spcPct val="150000"/>
              </a:lnSpc>
              <a:spcBef>
                <a:spcPts val="0"/>
              </a:spcBef>
              <a:spcAft>
                <a:spcPct val="0"/>
              </a:spcAft>
              <a:buClrTx/>
              <a:buSzPct val="75000"/>
              <a:buFont typeface="Arial" panose="020B0604020202020204" pitchFamily="34" charset="0"/>
              <a:buChar char="•"/>
              <a:tabLst/>
              <a:defRPr sz="2100" b="0" baseline="0">
                <a:solidFill>
                  <a:srgbClr val="52585F"/>
                </a:solidFill>
              </a:defRPr>
            </a:lvl1pPr>
            <a:lvl2pPr marL="521470" marR="0" indent="-342882" algn="l" defTabSz="232161" rtl="0" eaLnBrk="0" fontAlgn="base" latinLnBrk="0" hangingPunct="0">
              <a:lnSpc>
                <a:spcPct val="150000"/>
              </a:lnSpc>
              <a:spcBef>
                <a:spcPts val="169"/>
              </a:spcBef>
              <a:spcAft>
                <a:spcPct val="0"/>
              </a:spcAft>
              <a:buClrTx/>
              <a:buSzPct val="75000"/>
              <a:buFont typeface="Arial" panose="020B0604020202020204" pitchFamily="34" charset="0"/>
              <a:buChar char="•"/>
              <a:tabLst/>
              <a:defRPr sz="2100" b="0">
                <a:solidFill>
                  <a:srgbClr val="52585F"/>
                </a:solidFill>
              </a:defRPr>
            </a:lvl2pPr>
            <a:lvl3pPr marL="700052" indent="-342882">
              <a:lnSpc>
                <a:spcPct val="150000"/>
              </a:lnSpc>
              <a:buFont typeface="Arial" panose="020B0604020202020204" pitchFamily="34" charset="0"/>
              <a:buChar char="•"/>
              <a:defRPr sz="2100"/>
            </a:lvl3pPr>
          </a:lstStyle>
          <a:p>
            <a:pPr lvl="0"/>
            <a:r>
              <a:rPr lang="en-US"/>
              <a:t>List item one</a:t>
            </a:r>
          </a:p>
          <a:p>
            <a:pPr lvl="0"/>
            <a:r>
              <a:rPr lang="en-US"/>
              <a:t>List item two</a:t>
            </a:r>
          </a:p>
          <a:p>
            <a:pPr lvl="1"/>
            <a:r>
              <a:rPr lang="en-US"/>
              <a:t>Sub item one </a:t>
            </a:r>
          </a:p>
          <a:p>
            <a:pPr lvl="1"/>
            <a:r>
              <a:rPr lang="en-US"/>
              <a:t>Sub item two</a:t>
            </a:r>
          </a:p>
          <a:p>
            <a:pPr lvl="2"/>
            <a:r>
              <a:rPr lang="en-US"/>
              <a:t>Sub item three</a:t>
            </a:r>
          </a:p>
          <a:p>
            <a:pPr lvl="2"/>
            <a:r>
              <a:rPr lang="en-US"/>
              <a:t>Sub item four</a:t>
            </a:r>
          </a:p>
        </p:txBody>
      </p:sp>
      <p:sp>
        <p:nvSpPr>
          <p:cNvPr id="9" name="Title 1"/>
          <p:cNvSpPr>
            <a:spLocks noGrp="1"/>
          </p:cNvSpPr>
          <p:nvPr>
            <p:ph type="title"/>
          </p:nvPr>
        </p:nvSpPr>
        <p:spPr>
          <a:xfrm>
            <a:off x="844559" y="601663"/>
            <a:ext cx="8947151" cy="508000"/>
          </a:xfrm>
        </p:spPr>
        <p:txBody>
          <a:bodyPr/>
          <a:lstStyle/>
          <a:p>
            <a:r>
              <a:rPr lang="en-US"/>
              <a:t>Click to edit Master title style</a:t>
            </a:r>
          </a:p>
        </p:txBody>
      </p:sp>
    </p:spTree>
    <p:extLst>
      <p:ext uri="{BB962C8B-B14F-4D97-AF65-F5344CB8AC3E}">
        <p14:creationId xmlns:p14="http://schemas.microsoft.com/office/powerpoint/2010/main" val="426520966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rPr lang="en-US"/>
              <a:t>Click to edit Master title style</a:t>
            </a:r>
            <a:endParaRPr/>
          </a:p>
        </p:txBody>
      </p:sp>
      <p:sp>
        <p:nvSpPr>
          <p:cNvPr id="57" name="Shape 57"/>
          <p:cNvSpPr>
            <a:spLocks noGrp="1"/>
          </p:cNvSpPr>
          <p:nvPr>
            <p:ph type="body" idx="1"/>
          </p:nvPr>
        </p:nvSpPr>
        <p:spPr>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8" name="Shape 58"/>
          <p:cNvSpPr>
            <a:spLocks noGrp="1"/>
          </p:cNvSpPr>
          <p:nvPr>
            <p:ph type="sldNum" sz="quarter" idx="2"/>
          </p:nvPr>
        </p:nvSpPr>
        <p:spPr>
          <a:prstGeom prst="rect">
            <a:avLst/>
          </a:prstGeom>
        </p:spPr>
        <p:txBody>
          <a:bodyPr/>
          <a:lstStyle/>
          <a:p>
            <a:fld id="{08B41059-143F-C84E-9C05-5A7D07127241}" type="slidenum">
              <a:rPr lang="en-US" smtClean="0"/>
              <a:t>‹#›</a:t>
            </a:fld>
            <a:endParaRPr lang="en-US"/>
          </a:p>
        </p:txBody>
      </p:sp>
    </p:spTree>
    <p:extLst>
      <p:ext uri="{BB962C8B-B14F-4D97-AF65-F5344CB8AC3E}">
        <p14:creationId xmlns:p14="http://schemas.microsoft.com/office/powerpoint/2010/main" val="4254435359"/>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with pictur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ext Placeholder 10"/>
          <p:cNvSpPr>
            <a:spLocks noGrp="1"/>
          </p:cNvSpPr>
          <p:nvPr>
            <p:ph type="body" sz="quarter" idx="11" hasCustomPrompt="1"/>
          </p:nvPr>
        </p:nvSpPr>
        <p:spPr>
          <a:xfrm>
            <a:off x="844558" y="1619250"/>
            <a:ext cx="5137151" cy="514350"/>
          </a:xfrm>
        </p:spPr>
        <p:txBody>
          <a:bodyPr/>
          <a:lstStyle>
            <a:lvl1pPr marL="0" indent="0">
              <a:buNone/>
              <a:defRPr baseline="0"/>
            </a:lvl1pPr>
          </a:lstStyle>
          <a:p>
            <a:pPr lvl="0"/>
            <a:r>
              <a:rPr lang="en-US"/>
              <a:t>Paragraph title</a:t>
            </a:r>
          </a:p>
        </p:txBody>
      </p:sp>
      <p:sp>
        <p:nvSpPr>
          <p:cNvPr id="7" name="Picture Placeholder 6"/>
          <p:cNvSpPr>
            <a:spLocks noGrp="1"/>
          </p:cNvSpPr>
          <p:nvPr>
            <p:ph type="pic" sz="quarter" idx="12"/>
          </p:nvPr>
        </p:nvSpPr>
        <p:spPr>
          <a:xfrm>
            <a:off x="6324603" y="1619250"/>
            <a:ext cx="4910932" cy="4603750"/>
          </a:xfrm>
        </p:spPr>
        <p:txBody>
          <a:bodyPr/>
          <a:lstStyle/>
          <a:p>
            <a:r>
              <a:rPr lang="en-US"/>
              <a:t>Click icon to add picture</a:t>
            </a:r>
          </a:p>
        </p:txBody>
      </p:sp>
      <p:sp>
        <p:nvSpPr>
          <p:cNvPr id="8" name="Text Placeholder 10"/>
          <p:cNvSpPr>
            <a:spLocks noGrp="1"/>
          </p:cNvSpPr>
          <p:nvPr>
            <p:ph type="body" sz="quarter" idx="13" hasCustomPrompt="1"/>
          </p:nvPr>
        </p:nvSpPr>
        <p:spPr>
          <a:xfrm>
            <a:off x="844558" y="2340680"/>
            <a:ext cx="5137151" cy="3882335"/>
          </a:xfrm>
        </p:spPr>
        <p:txBody>
          <a:bodyPr/>
          <a:lstStyle>
            <a:lvl1pPr marL="0" indent="0">
              <a:buNone/>
              <a:defRPr sz="1125" b="0" baseline="0"/>
            </a:lvl1pPr>
          </a:lstStyle>
          <a:p>
            <a:pPr lvl="0"/>
            <a:r>
              <a:rPr lang="en-US"/>
              <a:t>Content</a:t>
            </a:r>
          </a:p>
        </p:txBody>
      </p:sp>
    </p:spTree>
    <p:extLst>
      <p:ext uri="{BB962C8B-B14F-4D97-AF65-F5344CB8AC3E}">
        <p14:creationId xmlns:p14="http://schemas.microsoft.com/office/powerpoint/2010/main" val="602736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 columns ">
    <p:spTree>
      <p:nvGrpSpPr>
        <p:cNvPr id="1" name=""/>
        <p:cNvGrpSpPr/>
        <p:nvPr/>
      </p:nvGrpSpPr>
      <p:grpSpPr>
        <a:xfrm>
          <a:off x="0" y="0"/>
          <a:ext cx="0" cy="0"/>
          <a:chOff x="0" y="0"/>
          <a:chExt cx="0" cy="0"/>
        </a:xfrm>
      </p:grpSpPr>
      <p:sp>
        <p:nvSpPr>
          <p:cNvPr id="2" name="Title 1"/>
          <p:cNvSpPr>
            <a:spLocks noGrp="1"/>
          </p:cNvSpPr>
          <p:nvPr>
            <p:ph type="title"/>
          </p:nvPr>
        </p:nvSpPr>
        <p:spPr>
          <a:xfrm>
            <a:off x="844559" y="601663"/>
            <a:ext cx="8947151" cy="508000"/>
          </a:xfrm>
        </p:spPr>
        <p:txBody>
          <a:bodyPr/>
          <a:lstStyle/>
          <a:p>
            <a:r>
              <a:rPr lang="en-US"/>
              <a:t>Click to edit Master title style</a:t>
            </a:r>
          </a:p>
        </p:txBody>
      </p:sp>
      <p:sp>
        <p:nvSpPr>
          <p:cNvPr id="9" name="Text Placeholder 10"/>
          <p:cNvSpPr>
            <a:spLocks noGrp="1"/>
          </p:cNvSpPr>
          <p:nvPr>
            <p:ph type="body" sz="quarter" idx="11" hasCustomPrompt="1"/>
          </p:nvPr>
        </p:nvSpPr>
        <p:spPr>
          <a:xfrm>
            <a:off x="844549" y="1619250"/>
            <a:ext cx="4870451" cy="552450"/>
          </a:xfrm>
        </p:spPr>
        <p:txBody>
          <a:bodyPr/>
          <a:lstStyle>
            <a:lvl1pPr marL="0" indent="0">
              <a:buNone/>
              <a:defRPr baseline="0"/>
            </a:lvl1pPr>
          </a:lstStyle>
          <a:p>
            <a:pPr lvl="0"/>
            <a:r>
              <a:rPr lang="en-US"/>
              <a:t>Paragraph title</a:t>
            </a:r>
          </a:p>
        </p:txBody>
      </p:sp>
      <p:sp>
        <p:nvSpPr>
          <p:cNvPr id="11" name="Text Placeholder 10"/>
          <p:cNvSpPr>
            <a:spLocks noGrp="1"/>
          </p:cNvSpPr>
          <p:nvPr>
            <p:ph type="body" sz="quarter" idx="12" hasCustomPrompt="1"/>
          </p:nvPr>
        </p:nvSpPr>
        <p:spPr>
          <a:xfrm>
            <a:off x="6096005" y="1619250"/>
            <a:ext cx="5139531" cy="552450"/>
          </a:xfrm>
        </p:spPr>
        <p:txBody>
          <a:bodyPr/>
          <a:lstStyle>
            <a:lvl1pPr marL="0" indent="0">
              <a:buNone/>
              <a:defRPr baseline="0"/>
            </a:lvl1pPr>
          </a:lstStyle>
          <a:p>
            <a:pPr lvl="0"/>
            <a:r>
              <a:rPr lang="en-US"/>
              <a:t>Paragraph title</a:t>
            </a:r>
          </a:p>
        </p:txBody>
      </p:sp>
      <p:sp>
        <p:nvSpPr>
          <p:cNvPr id="13" name="Text Placeholder 10"/>
          <p:cNvSpPr>
            <a:spLocks noGrp="1"/>
          </p:cNvSpPr>
          <p:nvPr>
            <p:ph type="body" sz="quarter" idx="13" hasCustomPrompt="1"/>
          </p:nvPr>
        </p:nvSpPr>
        <p:spPr>
          <a:xfrm>
            <a:off x="844549" y="2324100"/>
            <a:ext cx="4870451" cy="3771900"/>
          </a:xfrm>
        </p:spPr>
        <p:txBody>
          <a:bodyPr/>
          <a:lstStyle>
            <a:lvl1pPr marL="0" indent="0">
              <a:buNone/>
              <a:defRPr sz="1125" b="0" baseline="0"/>
            </a:lvl1pPr>
          </a:lstStyle>
          <a:p>
            <a:pPr lvl="0"/>
            <a:r>
              <a:rPr lang="en-US"/>
              <a:t>Paragraph title</a:t>
            </a:r>
          </a:p>
        </p:txBody>
      </p:sp>
      <p:sp>
        <p:nvSpPr>
          <p:cNvPr id="14" name="Text Placeholder 10"/>
          <p:cNvSpPr>
            <a:spLocks noGrp="1"/>
          </p:cNvSpPr>
          <p:nvPr>
            <p:ph type="body" sz="quarter" idx="14" hasCustomPrompt="1"/>
          </p:nvPr>
        </p:nvSpPr>
        <p:spPr>
          <a:xfrm>
            <a:off x="6096005" y="2324100"/>
            <a:ext cx="5139531" cy="3771900"/>
          </a:xfrm>
        </p:spPr>
        <p:txBody>
          <a:bodyPr/>
          <a:lstStyle>
            <a:lvl1pPr marL="0" indent="0">
              <a:buNone/>
              <a:defRPr sz="1125" b="0" baseline="0"/>
            </a:lvl1pPr>
          </a:lstStyle>
          <a:p>
            <a:pPr lvl="0"/>
            <a:r>
              <a:rPr lang="en-US"/>
              <a:t>Paragraph title</a:t>
            </a:r>
          </a:p>
        </p:txBody>
      </p:sp>
    </p:spTree>
    <p:extLst>
      <p:ext uri="{BB962C8B-B14F-4D97-AF65-F5344CB8AC3E}">
        <p14:creationId xmlns:p14="http://schemas.microsoft.com/office/powerpoint/2010/main" val="439306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 columns with pictur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Picture Placeholder 8"/>
          <p:cNvSpPr>
            <a:spLocks noGrp="1"/>
          </p:cNvSpPr>
          <p:nvPr>
            <p:ph type="pic" sz="quarter" idx="14"/>
          </p:nvPr>
        </p:nvSpPr>
        <p:spPr>
          <a:xfrm>
            <a:off x="844549" y="1619250"/>
            <a:ext cx="4870451" cy="2076450"/>
          </a:xfrm>
        </p:spPr>
        <p:txBody>
          <a:bodyPr/>
          <a:lstStyle/>
          <a:p>
            <a:r>
              <a:rPr lang="en-US"/>
              <a:t>Click icon to add picture</a:t>
            </a:r>
          </a:p>
        </p:txBody>
      </p:sp>
      <p:sp>
        <p:nvSpPr>
          <p:cNvPr id="11" name="Picture Placeholder 8"/>
          <p:cNvSpPr>
            <a:spLocks noGrp="1"/>
          </p:cNvSpPr>
          <p:nvPr>
            <p:ph type="pic" sz="quarter" idx="15"/>
          </p:nvPr>
        </p:nvSpPr>
        <p:spPr>
          <a:xfrm>
            <a:off x="6104289" y="1619250"/>
            <a:ext cx="4870451" cy="2076450"/>
          </a:xfrm>
        </p:spPr>
        <p:txBody>
          <a:bodyPr/>
          <a:lstStyle/>
          <a:p>
            <a:r>
              <a:rPr lang="en-US"/>
              <a:t>Click icon to add picture</a:t>
            </a:r>
          </a:p>
        </p:txBody>
      </p:sp>
      <p:sp>
        <p:nvSpPr>
          <p:cNvPr id="12" name="Text Placeholder 10"/>
          <p:cNvSpPr>
            <a:spLocks noGrp="1"/>
          </p:cNvSpPr>
          <p:nvPr>
            <p:ph type="body" sz="quarter" idx="13" hasCustomPrompt="1"/>
          </p:nvPr>
        </p:nvSpPr>
        <p:spPr>
          <a:xfrm>
            <a:off x="844549" y="3962400"/>
            <a:ext cx="4870451" cy="2133600"/>
          </a:xfrm>
        </p:spPr>
        <p:txBody>
          <a:bodyPr/>
          <a:lstStyle>
            <a:lvl1pPr marL="0" indent="0">
              <a:buNone/>
              <a:defRPr sz="1125" b="0" baseline="0"/>
            </a:lvl1pPr>
          </a:lstStyle>
          <a:p>
            <a:pPr lvl="0"/>
            <a:r>
              <a:rPr lang="en-US"/>
              <a:t>Paragraph title</a:t>
            </a:r>
          </a:p>
        </p:txBody>
      </p:sp>
      <p:sp>
        <p:nvSpPr>
          <p:cNvPr id="13" name="Text Placeholder 10"/>
          <p:cNvSpPr>
            <a:spLocks noGrp="1"/>
          </p:cNvSpPr>
          <p:nvPr>
            <p:ph type="body" sz="quarter" idx="16" hasCustomPrompt="1"/>
          </p:nvPr>
        </p:nvSpPr>
        <p:spPr>
          <a:xfrm>
            <a:off x="6096003" y="3962400"/>
            <a:ext cx="4859628" cy="2133600"/>
          </a:xfrm>
        </p:spPr>
        <p:txBody>
          <a:bodyPr/>
          <a:lstStyle>
            <a:lvl1pPr marL="0" indent="0">
              <a:buNone/>
              <a:defRPr sz="1125" b="0" baseline="0"/>
            </a:lvl1pPr>
          </a:lstStyle>
          <a:p>
            <a:pPr lvl="0"/>
            <a:r>
              <a:rPr lang="en-US"/>
              <a:t>Paragraph title</a:t>
            </a:r>
          </a:p>
        </p:txBody>
      </p:sp>
    </p:spTree>
    <p:extLst>
      <p:ext uri="{BB962C8B-B14F-4D97-AF65-F5344CB8AC3E}">
        <p14:creationId xmlns:p14="http://schemas.microsoft.com/office/powerpoint/2010/main" val="19667083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3 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10"/>
          <p:cNvSpPr>
            <a:spLocks noGrp="1"/>
          </p:cNvSpPr>
          <p:nvPr>
            <p:ph type="body" sz="quarter" idx="11" hasCustomPrompt="1"/>
          </p:nvPr>
        </p:nvSpPr>
        <p:spPr>
          <a:xfrm>
            <a:off x="844551" y="1619250"/>
            <a:ext cx="3283896" cy="552450"/>
          </a:xfrm>
        </p:spPr>
        <p:txBody>
          <a:bodyPr/>
          <a:lstStyle>
            <a:lvl1pPr marL="0" indent="0">
              <a:buNone/>
              <a:defRPr sz="1125" baseline="0"/>
            </a:lvl1pPr>
          </a:lstStyle>
          <a:p>
            <a:pPr lvl="0"/>
            <a:r>
              <a:rPr lang="en-US"/>
              <a:t>Paragraph title</a:t>
            </a:r>
          </a:p>
        </p:txBody>
      </p:sp>
      <p:sp>
        <p:nvSpPr>
          <p:cNvPr id="6" name="Text Placeholder 10"/>
          <p:cNvSpPr>
            <a:spLocks noGrp="1"/>
          </p:cNvSpPr>
          <p:nvPr>
            <p:ph type="body" sz="quarter" idx="12" hasCustomPrompt="1"/>
          </p:nvPr>
        </p:nvSpPr>
        <p:spPr>
          <a:xfrm>
            <a:off x="4501381" y="1619250"/>
            <a:ext cx="3234435" cy="552450"/>
          </a:xfrm>
        </p:spPr>
        <p:txBody>
          <a:bodyPr/>
          <a:lstStyle>
            <a:lvl1pPr marL="0" indent="0">
              <a:buNone/>
              <a:defRPr sz="1125" baseline="0"/>
            </a:lvl1pPr>
          </a:lstStyle>
          <a:p>
            <a:pPr lvl="0"/>
            <a:r>
              <a:rPr lang="en-US"/>
              <a:t>Paragraph title</a:t>
            </a:r>
          </a:p>
        </p:txBody>
      </p:sp>
      <p:sp>
        <p:nvSpPr>
          <p:cNvPr id="9" name="Text Placeholder 10"/>
          <p:cNvSpPr>
            <a:spLocks noGrp="1"/>
          </p:cNvSpPr>
          <p:nvPr>
            <p:ph type="body" sz="quarter" idx="15" hasCustomPrompt="1"/>
          </p:nvPr>
        </p:nvSpPr>
        <p:spPr>
          <a:xfrm>
            <a:off x="8069893" y="1619250"/>
            <a:ext cx="3234435" cy="552450"/>
          </a:xfrm>
        </p:spPr>
        <p:txBody>
          <a:bodyPr/>
          <a:lstStyle>
            <a:lvl1pPr marL="0" indent="0">
              <a:buNone/>
              <a:defRPr sz="1125" baseline="0"/>
            </a:lvl1pPr>
          </a:lstStyle>
          <a:p>
            <a:pPr lvl="0"/>
            <a:r>
              <a:rPr lang="en-US"/>
              <a:t>Paragraph title</a:t>
            </a:r>
          </a:p>
        </p:txBody>
      </p:sp>
      <p:sp>
        <p:nvSpPr>
          <p:cNvPr id="10" name="Text Placeholder 10"/>
          <p:cNvSpPr>
            <a:spLocks noGrp="1"/>
          </p:cNvSpPr>
          <p:nvPr>
            <p:ph type="body" sz="quarter" idx="16" hasCustomPrompt="1"/>
          </p:nvPr>
        </p:nvSpPr>
        <p:spPr>
          <a:xfrm>
            <a:off x="844551" y="2337352"/>
            <a:ext cx="3280584" cy="3453848"/>
          </a:xfrm>
        </p:spPr>
        <p:txBody>
          <a:bodyPr/>
          <a:lstStyle>
            <a:lvl1pPr marL="0" indent="0">
              <a:buNone/>
              <a:defRPr sz="1013" b="0" baseline="0"/>
            </a:lvl1pPr>
          </a:lstStyle>
          <a:p>
            <a:pPr lvl="0"/>
            <a:r>
              <a:rPr lang="en-US"/>
              <a:t>Paragraph title</a:t>
            </a:r>
          </a:p>
        </p:txBody>
      </p:sp>
      <p:sp>
        <p:nvSpPr>
          <p:cNvPr id="11" name="Text Placeholder 10"/>
          <p:cNvSpPr>
            <a:spLocks noGrp="1"/>
          </p:cNvSpPr>
          <p:nvPr>
            <p:ph type="body" sz="quarter" idx="17" hasCustomPrompt="1"/>
          </p:nvPr>
        </p:nvSpPr>
        <p:spPr>
          <a:xfrm>
            <a:off x="4508003" y="2337352"/>
            <a:ext cx="3280584" cy="3453848"/>
          </a:xfrm>
        </p:spPr>
        <p:txBody>
          <a:bodyPr/>
          <a:lstStyle>
            <a:lvl1pPr marL="0" indent="0">
              <a:buNone/>
              <a:defRPr sz="1013" b="0" baseline="0"/>
            </a:lvl1pPr>
          </a:lstStyle>
          <a:p>
            <a:pPr lvl="0"/>
            <a:r>
              <a:rPr lang="en-US"/>
              <a:t>Paragraph title</a:t>
            </a:r>
          </a:p>
        </p:txBody>
      </p:sp>
      <p:sp>
        <p:nvSpPr>
          <p:cNvPr id="12" name="Text Placeholder 10"/>
          <p:cNvSpPr>
            <a:spLocks noGrp="1"/>
          </p:cNvSpPr>
          <p:nvPr>
            <p:ph type="body" sz="quarter" idx="18" hasCustomPrompt="1"/>
          </p:nvPr>
        </p:nvSpPr>
        <p:spPr>
          <a:xfrm>
            <a:off x="8069889" y="2337352"/>
            <a:ext cx="3280584" cy="3453848"/>
          </a:xfrm>
        </p:spPr>
        <p:txBody>
          <a:bodyPr/>
          <a:lstStyle>
            <a:lvl1pPr marL="0" indent="0">
              <a:buNone/>
              <a:defRPr sz="1013" b="0" baseline="0"/>
            </a:lvl1pPr>
          </a:lstStyle>
          <a:p>
            <a:pPr lvl="0"/>
            <a:r>
              <a:rPr lang="en-US"/>
              <a:t>Paragraph title</a:t>
            </a:r>
          </a:p>
        </p:txBody>
      </p:sp>
      <p:sp>
        <p:nvSpPr>
          <p:cNvPr id="14" name="Slide Number Placeholder 13"/>
          <p:cNvSpPr>
            <a:spLocks noGrp="1"/>
          </p:cNvSpPr>
          <p:nvPr>
            <p:ph type="sldNum" sz="quarter" idx="19"/>
          </p:nvPr>
        </p:nvSpPr>
        <p:spPr>
          <a:xfrm>
            <a:off x="11235531" y="673894"/>
            <a:ext cx="362744" cy="363538"/>
          </a:xfrm>
          <a:prstGeom prst="rect">
            <a:avLst/>
          </a:prstGeom>
        </p:spPr>
        <p:txBody>
          <a:bodyPr/>
          <a:lstStyle/>
          <a:p>
            <a:fld id="{08B41059-143F-C84E-9C05-5A7D07127241}" type="slidenum">
              <a:rPr lang="en-US" smtClean="0"/>
              <a:t>‹#›</a:t>
            </a:fld>
            <a:endParaRPr lang="en-US"/>
          </a:p>
        </p:txBody>
      </p:sp>
    </p:spTree>
    <p:extLst>
      <p:ext uri="{BB962C8B-B14F-4D97-AF65-F5344CB8AC3E}">
        <p14:creationId xmlns:p14="http://schemas.microsoft.com/office/powerpoint/2010/main" val="3576417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iagram with background">
    <p:spTree>
      <p:nvGrpSpPr>
        <p:cNvPr id="1" name=""/>
        <p:cNvGrpSpPr/>
        <p:nvPr/>
      </p:nvGrpSpPr>
      <p:grpSpPr>
        <a:xfrm>
          <a:off x="0" y="0"/>
          <a:ext cx="0" cy="0"/>
          <a:chOff x="0" y="0"/>
          <a:chExt cx="0" cy="0"/>
        </a:xfrm>
      </p:grpSpPr>
      <p:pic>
        <p:nvPicPr>
          <p:cNvPr id="6" name="Picture 5" descr="pasted-image.pdf"/>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5339249"/>
            <a:ext cx="12192000" cy="1511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AutoShape 2"/>
          <p:cNvSpPr>
            <a:spLocks/>
          </p:cNvSpPr>
          <p:nvPr/>
        </p:nvSpPr>
        <p:spPr bwMode="auto">
          <a:xfrm>
            <a:off x="887993" y="1638300"/>
            <a:ext cx="10386219" cy="4649874"/>
          </a:xfrm>
          <a:prstGeom prst="roundRect">
            <a:avLst>
              <a:gd name="adj" fmla="val 5486"/>
            </a:avLst>
          </a:prstGeom>
          <a:solidFill>
            <a:srgbClr val="FFFFFF"/>
          </a:solidFill>
          <a:ln>
            <a:noFill/>
          </a:ln>
          <a:effectLst>
            <a:outerShdw blurRad="304800" dist="25400" dir="5400000" algn="ctr" rotWithShape="0">
              <a:srgbClr val="808080">
                <a:alpha val="15999"/>
              </a:srgbClr>
            </a:outerShdw>
          </a:effectLst>
          <a:extLst>
            <a:ext uri="{91240B29-F687-4f45-9708-019B960494DF}">
              <a14:hiddenLine xmlns="" xmlns:a14="http://schemas.microsoft.com/office/drawing/2010/main" w="12700">
                <a:solidFill>
                  <a:srgbClr val="000000"/>
                </a:solidFill>
                <a:miter lim="400000"/>
                <a:headEnd/>
                <a:tailEnd/>
              </a14:hiddenLine>
            </a:ext>
          </a:extLst>
        </p:spPr>
        <p:txBody>
          <a:bodyPr lIns="14288" tIns="14288" rIns="14288" bIns="14288" anchor="ctr"/>
          <a:lstStyle/>
          <a:p>
            <a:pPr marL="0" marR="0" lvl="0" indent="0" algn="ctr" defTabSz="232161" rtl="0" eaLnBrk="1"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a:ln>
                  <a:noFill/>
                </a:ln>
                <a:solidFill>
                  <a:srgbClr val="FFFFFF"/>
                </a:solidFill>
                <a:effectLst/>
                <a:uLnTx/>
                <a:uFillTx/>
                <a:latin typeface="Helvetica Light" charset="0"/>
                <a:ea typeface="Helvetica Light" charset="0"/>
                <a:cs typeface="Arial" charset="0"/>
                <a:sym typeface="Helvetica Light" charset="0"/>
              </a:rPr>
              <a:t>v</a:t>
            </a:r>
          </a:p>
        </p:txBody>
      </p:sp>
      <p:sp>
        <p:nvSpPr>
          <p:cNvPr id="13" name="Content Placeholder 12"/>
          <p:cNvSpPr>
            <a:spLocks noGrp="1"/>
          </p:cNvSpPr>
          <p:nvPr>
            <p:ph sz="quarter" idx="11"/>
          </p:nvPr>
        </p:nvSpPr>
        <p:spPr>
          <a:xfrm>
            <a:off x="1143010" y="1866900"/>
            <a:ext cx="9812337" cy="4076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Slide Number Placeholder 13"/>
          <p:cNvSpPr>
            <a:spLocks noGrp="1"/>
          </p:cNvSpPr>
          <p:nvPr>
            <p:ph type="sldNum" sz="quarter" idx="12"/>
          </p:nvPr>
        </p:nvSpPr>
        <p:spPr>
          <a:xfrm>
            <a:off x="11235531" y="673894"/>
            <a:ext cx="362744" cy="363538"/>
          </a:xfrm>
          <a:prstGeom prst="rect">
            <a:avLst/>
          </a:prstGeom>
        </p:spPr>
        <p:txBody>
          <a:bodyPr/>
          <a:lstStyle/>
          <a:p>
            <a:fld id="{08B41059-143F-C84E-9C05-5A7D07127241}" type="slidenum">
              <a:rPr lang="en-US" smtClean="0"/>
              <a:t>‹#›</a:t>
            </a:fld>
            <a:endParaRPr lang="en-US"/>
          </a:p>
        </p:txBody>
      </p:sp>
      <p:sp>
        <p:nvSpPr>
          <p:cNvPr id="15" name="Title 1"/>
          <p:cNvSpPr>
            <a:spLocks noGrp="1"/>
          </p:cNvSpPr>
          <p:nvPr>
            <p:ph type="title"/>
          </p:nvPr>
        </p:nvSpPr>
        <p:spPr>
          <a:xfrm>
            <a:off x="844553" y="601663"/>
            <a:ext cx="8985251" cy="508000"/>
          </a:xfrm>
        </p:spPr>
        <p:txBody>
          <a:bodyPr/>
          <a:lstStyle/>
          <a:p>
            <a:r>
              <a:rPr lang="en-US"/>
              <a:t>Click to edit Master title style</a:t>
            </a:r>
          </a:p>
        </p:txBody>
      </p:sp>
    </p:spTree>
    <p:extLst>
      <p:ext uri="{BB962C8B-B14F-4D97-AF65-F5344CB8AC3E}">
        <p14:creationId xmlns:p14="http://schemas.microsoft.com/office/powerpoint/2010/main" val="3136208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lumns list">
    <p:spTree>
      <p:nvGrpSpPr>
        <p:cNvPr id="1" name=""/>
        <p:cNvGrpSpPr/>
        <p:nvPr/>
      </p:nvGrpSpPr>
      <p:grpSpPr>
        <a:xfrm>
          <a:off x="0" y="0"/>
          <a:ext cx="0" cy="0"/>
          <a:chOff x="0" y="0"/>
          <a:chExt cx="0" cy="0"/>
        </a:xfrm>
      </p:grpSpPr>
      <p:sp>
        <p:nvSpPr>
          <p:cNvPr id="6" name="Oval 12"/>
          <p:cNvSpPr>
            <a:spLocks/>
          </p:cNvSpPr>
          <p:nvPr/>
        </p:nvSpPr>
        <p:spPr bwMode="auto">
          <a:xfrm>
            <a:off x="11235532" y="673894"/>
            <a:ext cx="362744" cy="363538"/>
          </a:xfrm>
          <a:prstGeom prst="ellipse">
            <a:avLst/>
          </a:prstGeom>
          <a:solidFill>
            <a:srgbClr val="70BF41"/>
          </a:solidFill>
          <a:ln>
            <a:noFill/>
          </a:ln>
          <a:extLst>
            <a:ext uri="{91240B29-F687-4f45-9708-019B960494DF}">
              <a14:hiddenLine xmlns="" xmlns:a14="http://schemas.microsoft.com/office/drawing/2010/main" w="9525">
                <a:solidFill>
                  <a:srgbClr val="000000"/>
                </a:solidFill>
                <a:round/>
                <a:headEnd/>
                <a:tailEnd/>
              </a14:hiddenLine>
            </a:ext>
          </a:extLst>
        </p:spPr>
        <p:txBody>
          <a:bodyPr lIns="14288" tIns="14288" rIns="14288" bIns="14288" anchor="ctr"/>
          <a:lstStyle/>
          <a:p>
            <a:pPr marL="0" marR="0" lvl="0" indent="0" algn="ctr" defTabSz="232161" rtl="0" eaLnBrk="1" fontAlgn="base" latinLnBrk="0" hangingPunct="0">
              <a:lnSpc>
                <a:spcPct val="100000"/>
              </a:lnSpc>
              <a:spcBef>
                <a:spcPct val="0"/>
              </a:spcBef>
              <a:spcAft>
                <a:spcPct val="0"/>
              </a:spcAft>
              <a:buClrTx/>
              <a:buSzTx/>
              <a:buFontTx/>
              <a:buNone/>
              <a:tabLst/>
              <a:defRPr/>
            </a:pPr>
            <a:endParaRPr kumimoji="0" lang="en-US" altLang="en-US" sz="900" b="0" i="0" u="none" strike="noStrike" kern="1200" cap="none" spc="0" normalizeH="0" baseline="0" noProof="0">
              <a:ln>
                <a:noFill/>
              </a:ln>
              <a:solidFill>
                <a:srgbClr val="70BF41"/>
              </a:solidFill>
              <a:effectLst/>
              <a:uLnTx/>
              <a:uFillTx/>
              <a:latin typeface="Helvetica Light" pitchFamily="1" charset="0"/>
              <a:ea typeface="MS PGothic" panose="020B0600070205080204" pitchFamily="34" charset="-128"/>
              <a:cs typeface="Arial" charset="0"/>
              <a:sym typeface="Helvetica Light" pitchFamily="1" charset="0"/>
            </a:endParaRPr>
          </a:p>
        </p:txBody>
      </p:sp>
      <p:sp>
        <p:nvSpPr>
          <p:cNvPr id="2" name="Title 1"/>
          <p:cNvSpPr>
            <a:spLocks noGrp="1"/>
          </p:cNvSpPr>
          <p:nvPr>
            <p:ph type="title"/>
          </p:nvPr>
        </p:nvSpPr>
        <p:spPr>
          <a:xfrm>
            <a:off x="844552" y="601663"/>
            <a:ext cx="8451851" cy="508000"/>
          </a:xfrm>
        </p:spPr>
        <p:txBody>
          <a:bodyPr/>
          <a:lstStyle/>
          <a:p>
            <a:r>
              <a:rPr lang="en-US"/>
              <a:t>Click to edit Master title style</a:t>
            </a:r>
          </a:p>
        </p:txBody>
      </p:sp>
      <p:sp>
        <p:nvSpPr>
          <p:cNvPr id="13" name="Text Placeholder 10"/>
          <p:cNvSpPr>
            <a:spLocks noGrp="1"/>
          </p:cNvSpPr>
          <p:nvPr>
            <p:ph type="body" sz="quarter" idx="11" hasCustomPrompt="1"/>
          </p:nvPr>
        </p:nvSpPr>
        <p:spPr>
          <a:xfrm>
            <a:off x="844549" y="1619250"/>
            <a:ext cx="4870451" cy="552450"/>
          </a:xfrm>
        </p:spPr>
        <p:txBody>
          <a:bodyPr/>
          <a:lstStyle>
            <a:lvl1pPr marL="0" indent="0">
              <a:buNone/>
              <a:defRPr baseline="0"/>
            </a:lvl1pPr>
          </a:lstStyle>
          <a:p>
            <a:pPr lvl="0"/>
            <a:r>
              <a:rPr lang="en-US"/>
              <a:t>Paragraph title</a:t>
            </a:r>
          </a:p>
        </p:txBody>
      </p:sp>
      <p:sp>
        <p:nvSpPr>
          <p:cNvPr id="14" name="Text Placeholder 10"/>
          <p:cNvSpPr>
            <a:spLocks noGrp="1"/>
          </p:cNvSpPr>
          <p:nvPr>
            <p:ph type="body" sz="quarter" idx="12" hasCustomPrompt="1"/>
          </p:nvPr>
        </p:nvSpPr>
        <p:spPr>
          <a:xfrm>
            <a:off x="6096003" y="1619250"/>
            <a:ext cx="4859628" cy="552450"/>
          </a:xfrm>
        </p:spPr>
        <p:txBody>
          <a:bodyPr/>
          <a:lstStyle>
            <a:lvl1pPr marL="0" indent="0">
              <a:buNone/>
              <a:defRPr baseline="0"/>
            </a:lvl1pPr>
          </a:lstStyle>
          <a:p>
            <a:pPr lvl="0"/>
            <a:r>
              <a:rPr lang="en-US"/>
              <a:t>Paragraph title</a:t>
            </a:r>
          </a:p>
        </p:txBody>
      </p:sp>
      <p:sp>
        <p:nvSpPr>
          <p:cNvPr id="17" name="Text Placeholder 10"/>
          <p:cNvSpPr>
            <a:spLocks noGrp="1"/>
          </p:cNvSpPr>
          <p:nvPr>
            <p:ph type="body" sz="quarter" idx="15"/>
          </p:nvPr>
        </p:nvSpPr>
        <p:spPr>
          <a:xfrm>
            <a:off x="844562" y="2514600"/>
            <a:ext cx="4870449" cy="3581400"/>
          </a:xfrm>
        </p:spPr>
        <p:txBody>
          <a:bodyPr/>
          <a:lstStyle>
            <a:lvl1pPr marL="160727" marR="0" indent="-160727" algn="l" defTabSz="232161" rtl="0" eaLnBrk="0" fontAlgn="base" latinLnBrk="0" hangingPunct="0">
              <a:lnSpc>
                <a:spcPct val="100000"/>
              </a:lnSpc>
              <a:spcBef>
                <a:spcPts val="479"/>
              </a:spcBef>
              <a:spcAft>
                <a:spcPct val="0"/>
              </a:spcAft>
              <a:buClrTx/>
              <a:buSzPct val="75000"/>
              <a:buFont typeface="Arial" charset="0"/>
              <a:buChar char="•"/>
              <a:tabLst/>
              <a:defRPr sz="1125" b="0" baseline="0">
                <a:solidFill>
                  <a:srgbClr val="52585F"/>
                </a:solidFill>
              </a:defRPr>
            </a:lvl1pPr>
            <a:lvl2pPr marL="178586" marR="0" indent="0" algn="l" defTabSz="232161" rtl="0" eaLnBrk="0" fontAlgn="base" latinLnBrk="0" hangingPunct="0">
              <a:lnSpc>
                <a:spcPct val="100000"/>
              </a:lnSpc>
              <a:spcBef>
                <a:spcPts val="169"/>
              </a:spcBef>
              <a:spcAft>
                <a:spcPct val="0"/>
              </a:spcAft>
              <a:buClrTx/>
              <a:buSzPct val="75000"/>
              <a:buFontTx/>
              <a:buNone/>
              <a:tabLst/>
              <a:defRPr sz="1013" b="0">
                <a:solidFill>
                  <a:srgbClr val="52585F"/>
                </a:solidFill>
              </a:defRPr>
            </a:lvl2pPr>
          </a:lstStyle>
          <a:p>
            <a:pPr lvl="0"/>
            <a:r>
              <a:rPr lang="en-US"/>
              <a:t>Edit Master text styles</a:t>
            </a:r>
          </a:p>
        </p:txBody>
      </p:sp>
      <p:sp>
        <p:nvSpPr>
          <p:cNvPr id="19" name="Text Placeholder 10"/>
          <p:cNvSpPr>
            <a:spLocks noGrp="1"/>
          </p:cNvSpPr>
          <p:nvPr>
            <p:ph type="body" sz="quarter" idx="16"/>
          </p:nvPr>
        </p:nvSpPr>
        <p:spPr>
          <a:xfrm>
            <a:off x="6102638" y="2514600"/>
            <a:ext cx="4870449" cy="3581400"/>
          </a:xfrm>
        </p:spPr>
        <p:txBody>
          <a:bodyPr/>
          <a:lstStyle>
            <a:lvl1pPr marL="160727" marR="0" indent="-160727" algn="l" defTabSz="232161" rtl="0" eaLnBrk="0" fontAlgn="base" latinLnBrk="0" hangingPunct="0">
              <a:lnSpc>
                <a:spcPct val="100000"/>
              </a:lnSpc>
              <a:spcBef>
                <a:spcPts val="479"/>
              </a:spcBef>
              <a:spcAft>
                <a:spcPct val="0"/>
              </a:spcAft>
              <a:buClrTx/>
              <a:buSzPct val="75000"/>
              <a:buFont typeface="Arial" charset="0"/>
              <a:buChar char="•"/>
              <a:tabLst/>
              <a:defRPr sz="1125" b="0" baseline="0">
                <a:solidFill>
                  <a:srgbClr val="52585F"/>
                </a:solidFill>
              </a:defRPr>
            </a:lvl1pPr>
            <a:lvl2pPr marL="178586" marR="0" indent="0" algn="l" defTabSz="232161" rtl="0" eaLnBrk="0" fontAlgn="base" latinLnBrk="0" hangingPunct="0">
              <a:lnSpc>
                <a:spcPct val="100000"/>
              </a:lnSpc>
              <a:spcBef>
                <a:spcPts val="169"/>
              </a:spcBef>
              <a:spcAft>
                <a:spcPct val="0"/>
              </a:spcAft>
              <a:buClrTx/>
              <a:buSzPct val="75000"/>
              <a:buFontTx/>
              <a:buNone/>
              <a:tabLst/>
              <a:defRPr sz="1013" b="0">
                <a:solidFill>
                  <a:srgbClr val="52585F"/>
                </a:solidFill>
              </a:defRPr>
            </a:lvl2pPr>
          </a:lstStyle>
          <a:p>
            <a:pPr lvl="0"/>
            <a:r>
              <a:rPr lang="en-US"/>
              <a:t>Edit Master text styles</a:t>
            </a:r>
          </a:p>
        </p:txBody>
      </p:sp>
      <p:sp>
        <p:nvSpPr>
          <p:cNvPr id="20" name="Slide Number Placeholder 19"/>
          <p:cNvSpPr>
            <a:spLocks noGrp="1"/>
          </p:cNvSpPr>
          <p:nvPr>
            <p:ph type="sldNum" sz="quarter" idx="17"/>
          </p:nvPr>
        </p:nvSpPr>
        <p:spPr>
          <a:xfrm>
            <a:off x="11235531" y="673894"/>
            <a:ext cx="362744" cy="363538"/>
          </a:xfrm>
          <a:prstGeom prst="rect">
            <a:avLst/>
          </a:prstGeom>
        </p:spPr>
        <p:txBody>
          <a:bodyPr/>
          <a:lstStyle/>
          <a:p>
            <a:fld id="{08B41059-143F-C84E-9C05-5A7D07127241}" type="slidenum">
              <a:rPr lang="en-US" smtClean="0"/>
              <a:t>‹#›</a:t>
            </a:fld>
            <a:endParaRPr lang="en-US"/>
          </a:p>
        </p:txBody>
      </p:sp>
    </p:spTree>
    <p:extLst>
      <p:ext uri="{BB962C8B-B14F-4D97-AF65-F5344CB8AC3E}">
        <p14:creationId xmlns:p14="http://schemas.microsoft.com/office/powerpoint/2010/main" val="26226409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solidFill>
          <a:srgbClr val="FFFFFF"/>
        </a:solidFill>
        <a:effectLst/>
      </p:bgPr>
    </p:bg>
    <p:spTree>
      <p:nvGrpSpPr>
        <p:cNvPr id="1" name=""/>
        <p:cNvGrpSpPr/>
        <p:nvPr/>
      </p:nvGrpSpPr>
      <p:grpSpPr>
        <a:xfrm>
          <a:off x="0" y="0"/>
          <a:ext cx="0" cy="0"/>
          <a:chOff x="0" y="0"/>
          <a:chExt cx="0" cy="0"/>
        </a:xfrm>
      </p:grpSpPr>
      <p:sp>
        <p:nvSpPr>
          <p:cNvPr id="5" name="Oval 12"/>
          <p:cNvSpPr>
            <a:spLocks/>
          </p:cNvSpPr>
          <p:nvPr/>
        </p:nvSpPr>
        <p:spPr bwMode="auto">
          <a:xfrm>
            <a:off x="11063679" y="659211"/>
            <a:ext cx="366324" cy="331401"/>
          </a:xfrm>
          <a:prstGeom prst="ellipse">
            <a:avLst/>
          </a:prstGeom>
          <a:solidFill>
            <a:srgbClr val="5F8238"/>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lIns="0" tIns="0" rIns="0" bIns="0" anchor="ctr">
            <a:normAutofit fontScale="85000" lnSpcReduction="20000"/>
          </a:bodyPr>
          <a:lstStyle/>
          <a:p>
            <a:pPr marL="0" marR="0" lvl="0" indent="0" algn="ctr" defTabSz="232161" rtl="0" eaLnBrk="1" fontAlgn="base" latinLnBrk="0" hangingPunct="0">
              <a:lnSpc>
                <a:spcPct val="100000"/>
              </a:lnSpc>
              <a:spcBef>
                <a:spcPct val="0"/>
              </a:spcBef>
              <a:spcAft>
                <a:spcPct val="0"/>
              </a:spcAft>
              <a:buClrTx/>
              <a:buSzTx/>
              <a:buFontTx/>
              <a:buNone/>
              <a:tabLst/>
              <a:defRPr/>
            </a:pPr>
            <a:fld id="{FC6EDF48-8771-4770-B8FE-E6A9A5E0A87E}" type="slidenum">
              <a:rPr kumimoji="0" lang="en-US" altLang="en-US" sz="2100" b="0" i="0" u="none" strike="noStrike" kern="1200" cap="none" spc="0" normalizeH="0" baseline="0" noProof="0" smtClean="0">
                <a:ln>
                  <a:noFill/>
                </a:ln>
                <a:solidFill>
                  <a:srgbClr val="FFFFFF"/>
                </a:solidFill>
                <a:effectLst/>
                <a:uLnTx/>
                <a:uFillTx/>
                <a:latin typeface="Helvetica Light"/>
                <a:ea typeface="MS PGothic" panose="020B0600070205080204" pitchFamily="34" charset="-128"/>
                <a:cs typeface="Arial" charset="0"/>
                <a:sym typeface="Helvetica Light" pitchFamily="1" charset="0"/>
              </a:rPr>
              <a:pPr marL="0" marR="0" lvl="0" indent="0" algn="ctr" defTabSz="232161" rtl="0" eaLnBrk="1" fontAlgn="base" latinLnBrk="0" hangingPunct="0">
                <a:lnSpc>
                  <a:spcPct val="100000"/>
                </a:lnSpc>
                <a:spcBef>
                  <a:spcPct val="0"/>
                </a:spcBef>
                <a:spcAft>
                  <a:spcPct val="0"/>
                </a:spcAft>
                <a:buClrTx/>
                <a:buSzTx/>
                <a:buFontTx/>
                <a:buNone/>
                <a:tabLst/>
                <a:defRPr/>
              </a:pPr>
              <a:t>‹#›</a:t>
            </a:fld>
            <a:endParaRPr kumimoji="0" lang="en-US" altLang="en-US" sz="2100" b="0" i="0" u="none" strike="noStrike" kern="1200" cap="none" spc="0" normalizeH="0" baseline="0" noProof="0" dirty="0">
              <a:ln>
                <a:noFill/>
              </a:ln>
              <a:solidFill>
                <a:srgbClr val="FFFFFF"/>
              </a:solidFill>
              <a:effectLst/>
              <a:uLnTx/>
              <a:uFillTx/>
              <a:latin typeface="Helvetica Light"/>
              <a:ea typeface="MS PGothic" panose="020B0600070205080204" pitchFamily="34" charset="-128"/>
              <a:cs typeface="Arial" charset="0"/>
              <a:sym typeface="Helvetica Light" pitchFamily="1" charset="0"/>
            </a:endParaRPr>
          </a:p>
        </p:txBody>
      </p:sp>
      <p:sp>
        <p:nvSpPr>
          <p:cNvPr id="1026" name="Rectangle 1"/>
          <p:cNvSpPr>
            <a:spLocks noGrp="1"/>
          </p:cNvSpPr>
          <p:nvPr>
            <p:ph type="title"/>
          </p:nvPr>
        </p:nvSpPr>
        <p:spPr bwMode="auto">
          <a:xfrm>
            <a:off x="844553" y="601663"/>
            <a:ext cx="8528051" cy="50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50800" tIns="50800" rIns="50800" bIns="50800" numCol="1" anchor="ctr" anchorCtr="0" compatLnSpc="1">
            <a:prstTxWarp prst="textNoShape">
              <a:avLst/>
            </a:prstTxWarp>
          </a:bodyPr>
          <a:lstStyle/>
          <a:p>
            <a:pPr lvl="0"/>
            <a:r>
              <a:rPr lang="en-US" altLang="en-US">
                <a:sym typeface="Helvetica Light" pitchFamily="1" charset="0"/>
              </a:rPr>
              <a:t>Click to edit Master title style</a:t>
            </a:r>
          </a:p>
        </p:txBody>
      </p:sp>
      <p:sp>
        <p:nvSpPr>
          <p:cNvPr id="1028" name="Rectangle 3"/>
          <p:cNvSpPr>
            <a:spLocks noGrp="1"/>
          </p:cNvSpPr>
          <p:nvPr>
            <p:ph type="body" idx="1"/>
          </p:nvPr>
        </p:nvSpPr>
        <p:spPr bwMode="auto">
          <a:xfrm>
            <a:off x="844551" y="1619250"/>
            <a:ext cx="10502900" cy="4603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50800" tIns="50800" rIns="50800" bIns="50800" numCol="1" anchor="t" anchorCtr="0" compatLnSpc="1">
            <a:prstTxWarp prst="textNoShape">
              <a:avLst/>
            </a:prstTxWarp>
          </a:bodyPr>
          <a:lstStyle/>
          <a:p>
            <a:pPr lvl="0"/>
            <a:r>
              <a:rPr lang="en-US" altLang="en-US">
                <a:sym typeface="Helvetica Light" pitchFamily="1" charset="0"/>
              </a:rPr>
              <a:t>Edit Master text styles</a:t>
            </a:r>
          </a:p>
          <a:p>
            <a:pPr lvl="1"/>
            <a:r>
              <a:rPr lang="en-US" altLang="en-US">
                <a:sym typeface="Helvetica Light" pitchFamily="1" charset="0"/>
              </a:rPr>
              <a:t>Second level</a:t>
            </a:r>
          </a:p>
          <a:p>
            <a:pPr lvl="2"/>
            <a:r>
              <a:rPr lang="en-US" altLang="en-US">
                <a:sym typeface="Helvetica Light" pitchFamily="1" charset="0"/>
              </a:rPr>
              <a:t>Third level</a:t>
            </a:r>
          </a:p>
          <a:p>
            <a:pPr lvl="3"/>
            <a:r>
              <a:rPr lang="en-US" altLang="en-US">
                <a:sym typeface="Helvetica Light" pitchFamily="1" charset="0"/>
              </a:rPr>
              <a:t>Fourth level</a:t>
            </a:r>
          </a:p>
          <a:p>
            <a:pPr lvl="4"/>
            <a:r>
              <a:rPr lang="en-US" altLang="en-US">
                <a:sym typeface="Helvetica Light" pitchFamily="1" charset="0"/>
              </a:rPr>
              <a:t>Fifth level</a:t>
            </a:r>
          </a:p>
        </p:txBody>
      </p:sp>
      <p:sp>
        <p:nvSpPr>
          <p:cNvPr id="6" name="Rectangle 15"/>
          <p:cNvSpPr>
            <a:spLocks/>
          </p:cNvSpPr>
          <p:nvPr/>
        </p:nvSpPr>
        <p:spPr bwMode="auto">
          <a:xfrm>
            <a:off x="0" y="601663"/>
            <a:ext cx="141288" cy="508000"/>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14288" tIns="14288" rIns="14288" bIns="14288" anchor="ctr"/>
          <a:lstStyle/>
          <a:p>
            <a:pPr marL="0" marR="0" lvl="0" indent="0" algn="ctr" defTabSz="232161" rtl="0" eaLnBrk="1" fontAlgn="base" latinLnBrk="0" hangingPunct="0">
              <a:lnSpc>
                <a:spcPct val="100000"/>
              </a:lnSpc>
              <a:spcBef>
                <a:spcPct val="0"/>
              </a:spcBef>
              <a:spcAft>
                <a:spcPct val="0"/>
              </a:spcAft>
              <a:buClrTx/>
              <a:buSzTx/>
              <a:buFontTx/>
              <a:buNone/>
              <a:tabLst/>
              <a:defRPr/>
            </a:pPr>
            <a:endParaRPr kumimoji="0" lang="en-US" altLang="en-US" sz="900" b="0" i="0" u="none" strike="noStrike" kern="1200" cap="none" spc="0" normalizeH="0" baseline="0" noProof="0">
              <a:ln>
                <a:noFill/>
              </a:ln>
              <a:solidFill>
                <a:srgbClr val="FFFFFF"/>
              </a:solidFill>
              <a:effectLst/>
              <a:uLnTx/>
              <a:uFillTx/>
              <a:latin typeface="Helvetica Light" pitchFamily="1" charset="0"/>
              <a:ea typeface="MS PGothic" panose="020B0600070205080204" pitchFamily="34" charset="-128"/>
              <a:cs typeface="Arial" charset="0"/>
              <a:sym typeface="Helvetica Light" pitchFamily="1" charset="0"/>
            </a:endParaRPr>
          </a:p>
        </p:txBody>
      </p:sp>
      <p:pic>
        <p:nvPicPr>
          <p:cNvPr id="9" name="Picture 8">
            <a:extLst>
              <a:ext uri="{FF2B5EF4-FFF2-40B4-BE49-F238E27FC236}">
                <a16:creationId xmlns:a16="http://schemas.microsoft.com/office/drawing/2014/main" id="{0F0528B3-2FCE-48F3-A472-2BB3A8B3A154}"/>
              </a:ext>
            </a:extLst>
          </p:cNvPr>
          <p:cNvPicPr>
            <a:picLocks noChangeAspect="1"/>
          </p:cNvPicPr>
          <p:nvPr/>
        </p:nvPicPr>
        <p:blipFill>
          <a:blip r:embed="rId32"/>
          <a:stretch>
            <a:fillRect/>
          </a:stretch>
        </p:blipFill>
        <p:spPr>
          <a:xfrm>
            <a:off x="9654341" y="592827"/>
            <a:ext cx="1409343" cy="626375"/>
          </a:xfrm>
          <a:prstGeom prst="rect">
            <a:avLst/>
          </a:prstGeom>
        </p:spPr>
      </p:pic>
    </p:spTree>
    <p:extLst>
      <p:ext uri="{BB962C8B-B14F-4D97-AF65-F5344CB8AC3E}">
        <p14:creationId xmlns:p14="http://schemas.microsoft.com/office/powerpoint/2010/main" val="6618867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Lst>
  <p:txStyles>
    <p:titleStyle>
      <a:lvl1pPr algn="l" defTabSz="232161" rtl="0" eaLnBrk="1" fontAlgn="base" hangingPunct="1">
        <a:spcBef>
          <a:spcPct val="0"/>
        </a:spcBef>
        <a:spcAft>
          <a:spcPct val="0"/>
        </a:spcAft>
        <a:defRPr sz="2700" b="1" kern="1200">
          <a:solidFill>
            <a:srgbClr val="165EA0"/>
          </a:solidFill>
          <a:latin typeface="Helvetica" charset="0"/>
          <a:ea typeface="Helvetica" charset="0"/>
          <a:cs typeface="Helvetica" charset="0"/>
          <a:sym typeface="Helvetica Light" pitchFamily="1" charset="0"/>
        </a:defRPr>
      </a:lvl1pPr>
      <a:lvl2pPr algn="ctr" defTabSz="232161" rtl="0" eaLnBrk="1" fontAlgn="base" hangingPunct="1">
        <a:spcBef>
          <a:spcPct val="0"/>
        </a:spcBef>
        <a:spcAft>
          <a:spcPct val="0"/>
        </a:spcAft>
        <a:defRPr sz="3151">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232161" rtl="0" eaLnBrk="1" fontAlgn="base" hangingPunct="1">
        <a:spcBef>
          <a:spcPct val="0"/>
        </a:spcBef>
        <a:spcAft>
          <a:spcPct val="0"/>
        </a:spcAft>
        <a:defRPr sz="3151">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232161" rtl="0" eaLnBrk="1" fontAlgn="base" hangingPunct="1">
        <a:spcBef>
          <a:spcPct val="0"/>
        </a:spcBef>
        <a:spcAft>
          <a:spcPct val="0"/>
        </a:spcAft>
        <a:defRPr sz="3151">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232161" rtl="0" eaLnBrk="1" fontAlgn="base" hangingPunct="1">
        <a:spcBef>
          <a:spcPct val="0"/>
        </a:spcBef>
        <a:spcAft>
          <a:spcPct val="0"/>
        </a:spcAft>
        <a:defRPr sz="3151">
          <a:solidFill>
            <a:srgbClr val="000000"/>
          </a:solidFill>
          <a:latin typeface="Helvetica Light" charset="0"/>
          <a:ea typeface="MS PGothic" panose="020B0600070205080204" pitchFamily="34" charset="-128"/>
          <a:cs typeface="Helvetica Light" charset="0"/>
          <a:sym typeface="Helvetica Light" pitchFamily="1" charset="0"/>
        </a:defRPr>
      </a:lvl5pPr>
      <a:lvl6pPr marL="128582" algn="ctr" defTabSz="232161" rtl="0" eaLnBrk="1" fontAlgn="base" hangingPunct="1">
        <a:spcBef>
          <a:spcPct val="0"/>
        </a:spcBef>
        <a:spcAft>
          <a:spcPct val="0"/>
        </a:spcAft>
        <a:defRPr sz="3151">
          <a:solidFill>
            <a:srgbClr val="000000"/>
          </a:solidFill>
          <a:latin typeface="Helvetica Light" charset="0"/>
          <a:ea typeface="Helvetica Light" charset="0"/>
          <a:cs typeface="Helvetica Light" charset="0"/>
          <a:sym typeface="Helvetica Light" charset="0"/>
        </a:defRPr>
      </a:lvl6pPr>
      <a:lvl7pPr marL="257163" algn="ctr" defTabSz="232161" rtl="0" eaLnBrk="1" fontAlgn="base" hangingPunct="1">
        <a:spcBef>
          <a:spcPct val="0"/>
        </a:spcBef>
        <a:spcAft>
          <a:spcPct val="0"/>
        </a:spcAft>
        <a:defRPr sz="3151">
          <a:solidFill>
            <a:srgbClr val="000000"/>
          </a:solidFill>
          <a:latin typeface="Helvetica Light" charset="0"/>
          <a:ea typeface="Helvetica Light" charset="0"/>
          <a:cs typeface="Helvetica Light" charset="0"/>
          <a:sym typeface="Helvetica Light" charset="0"/>
        </a:defRPr>
      </a:lvl7pPr>
      <a:lvl8pPr marL="385744" algn="ctr" defTabSz="232161" rtl="0" eaLnBrk="1" fontAlgn="base" hangingPunct="1">
        <a:spcBef>
          <a:spcPct val="0"/>
        </a:spcBef>
        <a:spcAft>
          <a:spcPct val="0"/>
        </a:spcAft>
        <a:defRPr sz="3151">
          <a:solidFill>
            <a:srgbClr val="000000"/>
          </a:solidFill>
          <a:latin typeface="Helvetica Light" charset="0"/>
          <a:ea typeface="Helvetica Light" charset="0"/>
          <a:cs typeface="Helvetica Light" charset="0"/>
          <a:sym typeface="Helvetica Light" charset="0"/>
        </a:defRPr>
      </a:lvl8pPr>
      <a:lvl9pPr marL="514324" algn="ctr" defTabSz="232161" rtl="0" eaLnBrk="1" fontAlgn="base" hangingPunct="1">
        <a:spcBef>
          <a:spcPct val="0"/>
        </a:spcBef>
        <a:spcAft>
          <a:spcPct val="0"/>
        </a:spcAft>
        <a:defRPr sz="3151">
          <a:solidFill>
            <a:srgbClr val="000000"/>
          </a:solidFill>
          <a:latin typeface="Helvetica Light" charset="0"/>
          <a:ea typeface="Helvetica Light" charset="0"/>
          <a:cs typeface="Helvetica Light" charset="0"/>
          <a:sym typeface="Helvetica Light" charset="0"/>
        </a:defRPr>
      </a:lvl9pPr>
    </p:titleStyle>
    <p:bodyStyle>
      <a:lvl1pPr marL="178586" indent="-178586" algn="l" defTabSz="232161" rtl="0" eaLnBrk="1" fontAlgn="base" hangingPunct="1">
        <a:lnSpc>
          <a:spcPct val="150000"/>
        </a:lnSpc>
        <a:spcBef>
          <a:spcPts val="0"/>
        </a:spcBef>
        <a:spcAft>
          <a:spcPct val="0"/>
        </a:spcAft>
        <a:buSzPct val="75000"/>
        <a:buChar char="•"/>
        <a:defRPr sz="2100" b="0" kern="1200">
          <a:solidFill>
            <a:srgbClr val="52585F"/>
          </a:solidFill>
          <a:latin typeface="Helvetica" charset="0"/>
          <a:ea typeface="Helvetica" charset="0"/>
          <a:cs typeface="Helvetica" charset="0"/>
          <a:sym typeface="Helvetica Light" pitchFamily="1" charset="0"/>
        </a:defRPr>
      </a:lvl1pPr>
      <a:lvl2pPr marL="357170" indent="-178586" algn="l" defTabSz="232161" rtl="0" eaLnBrk="1" fontAlgn="base" hangingPunct="1">
        <a:lnSpc>
          <a:spcPct val="150000"/>
        </a:lnSpc>
        <a:spcBef>
          <a:spcPts val="0"/>
        </a:spcBef>
        <a:spcAft>
          <a:spcPct val="0"/>
        </a:spcAft>
        <a:buSzPct val="75000"/>
        <a:buChar char="•"/>
        <a:defRPr sz="2100" b="0" kern="1200">
          <a:solidFill>
            <a:srgbClr val="52585F"/>
          </a:solidFill>
          <a:latin typeface="Helvetica" charset="0"/>
          <a:ea typeface="Helvetica" charset="0"/>
          <a:cs typeface="Helvetica" charset="0"/>
          <a:sym typeface="Helvetica Light" pitchFamily="1" charset="0"/>
        </a:defRPr>
      </a:lvl2pPr>
      <a:lvl3pPr marL="535755" indent="-178586" algn="l" defTabSz="232161" rtl="0" eaLnBrk="1" fontAlgn="base" hangingPunct="1">
        <a:lnSpc>
          <a:spcPct val="150000"/>
        </a:lnSpc>
        <a:spcBef>
          <a:spcPts val="0"/>
        </a:spcBef>
        <a:spcAft>
          <a:spcPct val="0"/>
        </a:spcAft>
        <a:buSzPct val="75000"/>
        <a:buChar char="•"/>
        <a:defRPr sz="2100" b="0" kern="1200">
          <a:solidFill>
            <a:srgbClr val="52585F"/>
          </a:solidFill>
          <a:latin typeface="Helvetica" charset="0"/>
          <a:ea typeface="Helvetica" charset="0"/>
          <a:cs typeface="Helvetica" charset="0"/>
          <a:sym typeface="Helvetica Light" pitchFamily="1" charset="0"/>
        </a:defRPr>
      </a:lvl3pPr>
      <a:lvl4pPr marL="714339" indent="-178586" algn="l" defTabSz="232161" rtl="0" eaLnBrk="1" fontAlgn="base" hangingPunct="1">
        <a:lnSpc>
          <a:spcPct val="150000"/>
        </a:lnSpc>
        <a:spcBef>
          <a:spcPts val="0"/>
        </a:spcBef>
        <a:spcAft>
          <a:spcPct val="0"/>
        </a:spcAft>
        <a:buSzPct val="75000"/>
        <a:buChar char="•"/>
        <a:defRPr sz="2100" b="0" kern="1200">
          <a:solidFill>
            <a:srgbClr val="52585F"/>
          </a:solidFill>
          <a:latin typeface="Helvetica" charset="0"/>
          <a:ea typeface="Helvetica" charset="0"/>
          <a:cs typeface="Helvetica" charset="0"/>
          <a:sym typeface="Helvetica Light" pitchFamily="1" charset="0"/>
        </a:defRPr>
      </a:lvl4pPr>
      <a:lvl5pPr marL="892924" indent="-178586" algn="l" defTabSz="232161" rtl="0" eaLnBrk="1" fontAlgn="base" hangingPunct="1">
        <a:lnSpc>
          <a:spcPct val="150000"/>
        </a:lnSpc>
        <a:spcBef>
          <a:spcPts val="0"/>
        </a:spcBef>
        <a:spcAft>
          <a:spcPct val="0"/>
        </a:spcAft>
        <a:buSzPct val="75000"/>
        <a:buChar char="•"/>
        <a:defRPr sz="2100" b="0" kern="1200">
          <a:solidFill>
            <a:srgbClr val="52585F"/>
          </a:solidFill>
          <a:latin typeface="Helvetica" charset="0"/>
          <a:ea typeface="Helvetica" charset="0"/>
          <a:cs typeface="Helvetica" charset="0"/>
          <a:sym typeface="Helvetica Light" pitchFamily="1" charset="0"/>
        </a:defRPr>
      </a:lvl5pPr>
      <a:lvl6pPr marL="707194" indent="-64292" algn="l" defTabSz="257163" rtl="0" eaLnBrk="1" latinLnBrk="0" hangingPunct="1">
        <a:lnSpc>
          <a:spcPct val="90000"/>
        </a:lnSpc>
        <a:spcBef>
          <a:spcPts val="143"/>
        </a:spcBef>
        <a:buFont typeface="Arial"/>
        <a:buChar char="•"/>
        <a:defRPr sz="507" kern="1200">
          <a:solidFill>
            <a:schemeClr val="tx1"/>
          </a:solidFill>
          <a:latin typeface="+mn-lt"/>
          <a:ea typeface="+mn-ea"/>
          <a:cs typeface="+mn-cs"/>
        </a:defRPr>
      </a:lvl6pPr>
      <a:lvl7pPr marL="835776" indent="-64292" algn="l" defTabSz="257163" rtl="0" eaLnBrk="1" latinLnBrk="0" hangingPunct="1">
        <a:lnSpc>
          <a:spcPct val="90000"/>
        </a:lnSpc>
        <a:spcBef>
          <a:spcPts val="143"/>
        </a:spcBef>
        <a:buFont typeface="Arial"/>
        <a:buChar char="•"/>
        <a:defRPr sz="507" kern="1200">
          <a:solidFill>
            <a:schemeClr val="tx1"/>
          </a:solidFill>
          <a:latin typeface="+mn-lt"/>
          <a:ea typeface="+mn-ea"/>
          <a:cs typeface="+mn-cs"/>
        </a:defRPr>
      </a:lvl7pPr>
      <a:lvl8pPr marL="964359" indent="-64292" algn="l" defTabSz="257163" rtl="0" eaLnBrk="1" latinLnBrk="0" hangingPunct="1">
        <a:lnSpc>
          <a:spcPct val="90000"/>
        </a:lnSpc>
        <a:spcBef>
          <a:spcPts val="143"/>
        </a:spcBef>
        <a:buFont typeface="Arial"/>
        <a:buChar char="•"/>
        <a:defRPr sz="507" kern="1200">
          <a:solidFill>
            <a:schemeClr val="tx1"/>
          </a:solidFill>
          <a:latin typeface="+mn-lt"/>
          <a:ea typeface="+mn-ea"/>
          <a:cs typeface="+mn-cs"/>
        </a:defRPr>
      </a:lvl8pPr>
      <a:lvl9pPr marL="1092941" indent="-64292" algn="l" defTabSz="257163" rtl="0" eaLnBrk="1" latinLnBrk="0" hangingPunct="1">
        <a:lnSpc>
          <a:spcPct val="90000"/>
        </a:lnSpc>
        <a:spcBef>
          <a:spcPts val="143"/>
        </a:spcBef>
        <a:buFont typeface="Arial"/>
        <a:buChar char="•"/>
        <a:defRPr sz="507" kern="1200">
          <a:solidFill>
            <a:schemeClr val="tx1"/>
          </a:solidFill>
          <a:latin typeface="+mn-lt"/>
          <a:ea typeface="+mn-ea"/>
          <a:cs typeface="+mn-cs"/>
        </a:defRPr>
      </a:lvl9pPr>
    </p:bodyStyle>
    <p:otherStyle>
      <a:defPPr>
        <a:defRPr lang="en-US"/>
      </a:defPPr>
      <a:lvl1pPr marL="0" algn="l" defTabSz="257163" rtl="0" eaLnBrk="1" latinLnBrk="0" hangingPunct="1">
        <a:defRPr sz="507" kern="1200">
          <a:solidFill>
            <a:schemeClr val="tx1"/>
          </a:solidFill>
          <a:latin typeface="+mn-lt"/>
          <a:ea typeface="+mn-ea"/>
          <a:cs typeface="+mn-cs"/>
        </a:defRPr>
      </a:lvl1pPr>
      <a:lvl2pPr marL="128582" algn="l" defTabSz="257163" rtl="0" eaLnBrk="1" latinLnBrk="0" hangingPunct="1">
        <a:defRPr sz="507" kern="1200">
          <a:solidFill>
            <a:schemeClr val="tx1"/>
          </a:solidFill>
          <a:latin typeface="+mn-lt"/>
          <a:ea typeface="+mn-ea"/>
          <a:cs typeface="+mn-cs"/>
        </a:defRPr>
      </a:lvl2pPr>
      <a:lvl3pPr marL="257163" algn="l" defTabSz="257163" rtl="0" eaLnBrk="1" latinLnBrk="0" hangingPunct="1">
        <a:defRPr sz="507" kern="1200">
          <a:solidFill>
            <a:schemeClr val="tx1"/>
          </a:solidFill>
          <a:latin typeface="+mn-lt"/>
          <a:ea typeface="+mn-ea"/>
          <a:cs typeface="+mn-cs"/>
        </a:defRPr>
      </a:lvl3pPr>
      <a:lvl4pPr marL="385744" algn="l" defTabSz="257163" rtl="0" eaLnBrk="1" latinLnBrk="0" hangingPunct="1">
        <a:defRPr sz="507" kern="1200">
          <a:solidFill>
            <a:schemeClr val="tx1"/>
          </a:solidFill>
          <a:latin typeface="+mn-lt"/>
          <a:ea typeface="+mn-ea"/>
          <a:cs typeface="+mn-cs"/>
        </a:defRPr>
      </a:lvl4pPr>
      <a:lvl5pPr marL="514324" algn="l" defTabSz="257163" rtl="0" eaLnBrk="1" latinLnBrk="0" hangingPunct="1">
        <a:defRPr sz="507" kern="1200">
          <a:solidFill>
            <a:schemeClr val="tx1"/>
          </a:solidFill>
          <a:latin typeface="+mn-lt"/>
          <a:ea typeface="+mn-ea"/>
          <a:cs typeface="+mn-cs"/>
        </a:defRPr>
      </a:lvl5pPr>
      <a:lvl6pPr marL="642907" algn="l" defTabSz="257163" rtl="0" eaLnBrk="1" latinLnBrk="0" hangingPunct="1">
        <a:defRPr sz="507" kern="1200">
          <a:solidFill>
            <a:schemeClr val="tx1"/>
          </a:solidFill>
          <a:latin typeface="+mn-lt"/>
          <a:ea typeface="+mn-ea"/>
          <a:cs typeface="+mn-cs"/>
        </a:defRPr>
      </a:lvl6pPr>
      <a:lvl7pPr marL="771487" algn="l" defTabSz="257163" rtl="0" eaLnBrk="1" latinLnBrk="0" hangingPunct="1">
        <a:defRPr sz="507" kern="1200">
          <a:solidFill>
            <a:schemeClr val="tx1"/>
          </a:solidFill>
          <a:latin typeface="+mn-lt"/>
          <a:ea typeface="+mn-ea"/>
          <a:cs typeface="+mn-cs"/>
        </a:defRPr>
      </a:lvl7pPr>
      <a:lvl8pPr marL="900068" algn="l" defTabSz="257163" rtl="0" eaLnBrk="1" latinLnBrk="0" hangingPunct="1">
        <a:defRPr sz="507" kern="1200">
          <a:solidFill>
            <a:schemeClr val="tx1"/>
          </a:solidFill>
          <a:latin typeface="+mn-lt"/>
          <a:ea typeface="+mn-ea"/>
          <a:cs typeface="+mn-cs"/>
        </a:defRPr>
      </a:lvl8pPr>
      <a:lvl9pPr marL="1028649" algn="l" defTabSz="257163" rtl="0" eaLnBrk="1" latinLnBrk="0" hangingPunct="1">
        <a:defRPr sz="50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www.github.com/scgordon/mars" TargetMode="Externa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hyperlink" Target="https://doi.org/10.1016/j.ecoinf.2017.09.005" TargetMode="Externa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hyperlink" Target="https://doi.org/10.1016/j.ecoinf.2017.09.005" TargetMode="Externa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hyperlink" Target="https://www.diversecymru.org.uk/wp-content/uploads/Equality-Does-Not-Mean-Justice.jpg"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_IByioyFc3S3YmRPVkoLtstiuLs4wxJCFELUJB0Z04U" TargetMode="External"/><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8" Type="http://schemas.openxmlformats.org/officeDocument/2006/relationships/hyperlink" Target="http://wiki.esipfed.org/index.php/Concepts_Glossary_ISO#Author_-_Originator_Identifier_Type" TargetMode="External"/><Relationship Id="rId13" Type="http://schemas.openxmlformats.org/officeDocument/2006/relationships/hyperlink" Target="http://wiki.esipfed.org/index.php/Data_Discovery_(DataCite)#DataCite3.1Recommended" TargetMode="External"/><Relationship Id="rId18" Type="http://schemas.openxmlformats.org/officeDocument/2006/relationships/hyperlink" Target="http://wiki.esipfed.org/index.php/Concepts_Glossary_ISO#Responsible_Party_Identifier" TargetMode="External"/><Relationship Id="rId3" Type="http://schemas.openxmlformats.org/officeDocument/2006/relationships/hyperlink" Target="http://wiki.esipfed.org/index.php/Concepts_Glossary_ISO#Resource_Identifier" TargetMode="External"/><Relationship Id="rId21" Type="http://schemas.openxmlformats.org/officeDocument/2006/relationships/hyperlink" Target="http://wiki.esipfed.org/index.php/Concepts_Glossary_ISO#Abstract" TargetMode="External"/><Relationship Id="rId7" Type="http://schemas.openxmlformats.org/officeDocument/2006/relationships/hyperlink" Target="http://wiki.esipfed.org/index.php/Concepts_Glossary_ISO#Author_-_Originator_Identifier" TargetMode="External"/><Relationship Id="rId12" Type="http://schemas.openxmlformats.org/officeDocument/2006/relationships/hyperlink" Target="http://wiki.esipfed.org/index.php/Concepts_Glossary_ISO#Keyword" TargetMode="External"/><Relationship Id="rId17" Type="http://schemas.openxmlformats.org/officeDocument/2006/relationships/hyperlink" Target="http://wiki.esipfed.org/index.php/Concepts_Glossary_ISO#Responsible_Party_Identifier_Type" TargetMode="External"/><Relationship Id="rId2" Type="http://schemas.openxmlformats.org/officeDocument/2006/relationships/notesSlide" Target="../notesSlides/notesSlide5.xml"/><Relationship Id="rId16" Type="http://schemas.openxmlformats.org/officeDocument/2006/relationships/hyperlink" Target="http://wiki.esipfed.org/index.php/Concepts_Glossary_ISO#Contributor_Role" TargetMode="External"/><Relationship Id="rId20" Type="http://schemas.openxmlformats.org/officeDocument/2006/relationships/hyperlink" Target="http://wiki.esipfed.org/index.php/Concepts_Glossary_ISO#Related_Resource_Identifier" TargetMode="External"/><Relationship Id="rId1" Type="http://schemas.openxmlformats.org/officeDocument/2006/relationships/slideLayout" Target="../slideLayouts/slideLayout12.xml"/><Relationship Id="rId6" Type="http://schemas.openxmlformats.org/officeDocument/2006/relationships/hyperlink" Target="http://wiki.esipfed.org/index.php/Concepts_Glossary_ISO#Author_-_Originator" TargetMode="External"/><Relationship Id="rId11" Type="http://schemas.openxmlformats.org/officeDocument/2006/relationships/hyperlink" Target="http://wiki.esipfed.org/index.php/Concepts_Glossary_ISO#Resource_Creation-Revision_Date" TargetMode="External"/><Relationship Id="rId5" Type="http://schemas.openxmlformats.org/officeDocument/2006/relationships/hyperlink" Target="http://wiki.esipfed.org/index.php/Concepts_Glossary_ISO#Resource_Identifier_Type" TargetMode="External"/><Relationship Id="rId15" Type="http://schemas.openxmlformats.org/officeDocument/2006/relationships/hyperlink" Target="http://wiki.esipfed.org/index.php/Concepts_Glossary_ISO#Contributor_Name" TargetMode="External"/><Relationship Id="rId23" Type="http://schemas.openxmlformats.org/officeDocument/2006/relationships/hyperlink" Target="https://github.com/scgordon/ConceptMining" TargetMode="External"/><Relationship Id="rId10" Type="http://schemas.openxmlformats.org/officeDocument/2006/relationships/hyperlink" Target="http://wiki.esipfed.org/index.php/Concepts_Glossary_ISO#Publisher" TargetMode="External"/><Relationship Id="rId19" Type="http://schemas.openxmlformats.org/officeDocument/2006/relationships/hyperlink" Target="http://wiki.esipfed.org/index.php/Concepts_Glossary_ISO#Resource_Type" TargetMode="External"/><Relationship Id="rId4" Type="http://schemas.openxmlformats.org/officeDocument/2006/relationships/hyperlink" Target="http://wiki.esipfed.org/index.php/Data_Discovery_(DataCite)#DataCite3.1Mandatory" TargetMode="External"/><Relationship Id="rId9" Type="http://schemas.openxmlformats.org/officeDocument/2006/relationships/hyperlink" Target="http://wiki.esipfed.org/index.php/Concepts_Glossary_ISO#Resource_Title" TargetMode="External"/><Relationship Id="rId14" Type="http://schemas.openxmlformats.org/officeDocument/2006/relationships/hyperlink" Target="http://wiki.esipfed.org/index.php/Concepts_Glossary_ISO#Keyword_Vocabulary" TargetMode="External"/><Relationship Id="rId22" Type="http://schemas.openxmlformats.org/officeDocument/2006/relationships/hyperlink" Target="http://wiki.esipfed.org/index.php/Concepts_Glossary_ISO#Spatial_Extent"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0.xml"/><Relationship Id="rId5" Type="http://schemas.openxmlformats.org/officeDocument/2006/relationships/hyperlink" Target="http://wiki.esipfed.org/index.php/Category:Documentation_Connections" TargetMode="Externa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docs.google.com/spreadsheets/d/1-yBkxQlgZM26HO-popOzqxAdG9Hc18KBVvmRJy81S2M/edit" TargetMode="Externa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30.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scgordon/MetadataEvaluation/blob/LTERsitesThroughTime/reports/NWT/NWT_Report.xlsx" TargetMode="External"/><Relationship Id="rId2" Type="http://schemas.openxmlformats.org/officeDocument/2006/relationships/image" Target="../media/image20.png"/><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7.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hyperlink" Target="https://www.rstudio.com/products/rstudio/" TargetMode="External"/><Relationship Id="rId2" Type="http://schemas.openxmlformats.org/officeDocument/2006/relationships/hyperlink" Target="http://jupyter-notebook-beginner-guide.readthedocs.io/en/latest/what_is_jupyter.html" TargetMode="External"/><Relationship Id="rId1" Type="http://schemas.openxmlformats.org/officeDocument/2006/relationships/slideLayout" Target="../slideLayouts/slideLayout15.xml"/><Relationship Id="rId6" Type="http://schemas.openxmlformats.org/officeDocument/2006/relationships/hyperlink" Target="http://www.nationaldataservice.org/platform/workbench.html" TargetMode="External"/><Relationship Id="rId5" Type="http://schemas.openxmlformats.org/officeDocument/2006/relationships/hyperlink" Target="http://wholetale.org/runthrough.html" TargetMode="External"/><Relationship Id="rId4" Type="http://schemas.openxmlformats.org/officeDocument/2006/relationships/hyperlink" Target="https://jupyterhub.readthedocs.io/en/stable/"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hyperlink" Target="https://commons.wikimedia.org/wiki/File:All_connected_-_geograph.org.uk_-_885485.jpg" TargetMode="Externa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tiff"/><Relationship Id="rId1" Type="http://schemas.openxmlformats.org/officeDocument/2006/relationships/slideLayout" Target="../slideLayouts/slideLayout18.xml"/><Relationship Id="rId5" Type="http://schemas.openxmlformats.org/officeDocument/2006/relationships/hyperlink" Target="http://www.github.com/scgordon/mars" TargetMode="External"/><Relationship Id="rId4" Type="http://schemas.openxmlformats.org/officeDocument/2006/relationships/hyperlink" Target="mailto:sean.gordons@gmail.co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dcc.ac.uk/resources/curation-lifecycle-model" TargetMode="External"/><Relationship Id="rId2" Type="http://schemas.openxmlformats.org/officeDocument/2006/relationships/image" Target="../media/image8.tiff"/><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hyperlink" Target="https://cadmans.weebly.com/introduction-to-earth-science.html" TargetMode="External"/><Relationship Id="rId2" Type="http://schemas.openxmlformats.org/officeDocument/2006/relationships/image" Target="../media/image9.tiff"/><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6.xml"/><Relationship Id="rId4" Type="http://schemas.openxmlformats.org/officeDocument/2006/relationships/hyperlink" Target="https://gcmd.nasa.gov/add/difguid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D1F07-3764-4446-85FE-68A64C340718}"/>
              </a:ext>
            </a:extLst>
          </p:cNvPr>
          <p:cNvSpPr>
            <a:spLocks noGrp="1"/>
          </p:cNvSpPr>
          <p:nvPr>
            <p:ph type="title"/>
          </p:nvPr>
        </p:nvSpPr>
        <p:spPr>
          <a:xfrm>
            <a:off x="418011" y="1175167"/>
            <a:ext cx="9396548" cy="783306"/>
          </a:xfrm>
        </p:spPr>
        <p:txBody>
          <a:bodyPr/>
          <a:lstStyle/>
          <a:p>
            <a:r>
              <a:rPr lang="en-US" dirty="0"/>
              <a:t>How do emerging library technologies and trends influence the Metadata Librarian’s work in ensuring long-term, effective, and equitable discovery and access to the Libraries’ digital objects and collections? </a:t>
            </a:r>
          </a:p>
        </p:txBody>
      </p:sp>
      <p:sp>
        <p:nvSpPr>
          <p:cNvPr id="3" name="Text Placeholder 2">
            <a:extLst>
              <a:ext uri="{FF2B5EF4-FFF2-40B4-BE49-F238E27FC236}">
                <a16:creationId xmlns:a16="http://schemas.microsoft.com/office/drawing/2014/main" id="{816F72CA-52B3-6944-926A-14B436B6E851}"/>
              </a:ext>
            </a:extLst>
          </p:cNvPr>
          <p:cNvSpPr>
            <a:spLocks noGrp="1"/>
          </p:cNvSpPr>
          <p:nvPr>
            <p:ph type="body" sz="quarter" idx="11"/>
          </p:nvPr>
        </p:nvSpPr>
        <p:spPr>
          <a:xfrm>
            <a:off x="547872" y="2416623"/>
            <a:ext cx="4232275" cy="457200"/>
          </a:xfrm>
        </p:spPr>
        <p:txBody>
          <a:bodyPr/>
          <a:lstStyle/>
          <a:p>
            <a:endParaRPr lang="en-US" dirty="0"/>
          </a:p>
          <a:p>
            <a:pPr marL="0" indent="0">
              <a:buNone/>
            </a:pPr>
            <a:r>
              <a:rPr lang="en-US" dirty="0"/>
              <a:t>Sean Gordon</a:t>
            </a:r>
          </a:p>
          <a:p>
            <a:pPr marL="0" indent="0">
              <a:buNone/>
            </a:pPr>
            <a:r>
              <a:rPr lang="en-US" dirty="0"/>
              <a:t>13</a:t>
            </a:r>
            <a:r>
              <a:rPr lang="en-US" baseline="30000" dirty="0"/>
              <a:t>th</a:t>
            </a:r>
            <a:r>
              <a:rPr lang="en-US" dirty="0"/>
              <a:t> of June, 2018</a:t>
            </a:r>
          </a:p>
        </p:txBody>
      </p:sp>
      <p:sp>
        <p:nvSpPr>
          <p:cNvPr id="4" name="Rectangle 3">
            <a:extLst>
              <a:ext uri="{FF2B5EF4-FFF2-40B4-BE49-F238E27FC236}">
                <a16:creationId xmlns:a16="http://schemas.microsoft.com/office/drawing/2014/main" id="{22C6670D-3EF2-D447-ACA9-81C214F41E64}"/>
              </a:ext>
            </a:extLst>
          </p:cNvPr>
          <p:cNvSpPr/>
          <p:nvPr/>
        </p:nvSpPr>
        <p:spPr bwMode="auto">
          <a:xfrm>
            <a:off x="617547" y="6161682"/>
            <a:ext cx="3614819" cy="429623"/>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50800" tIns="50800" rIns="50800" bIns="50800" numCol="1" spcCol="0" rtlCol="0" fromWordArt="0" anchor="ctr" anchorCtr="0" forceAA="0" compatLnSpc="1">
            <a:prstTxWarp prst="textNoShape">
              <a:avLst/>
            </a:prstTxWarp>
            <a:spAutoFit/>
          </a:bodyPr>
          <a:lstStyle/>
          <a:p>
            <a:pPr algn="ctr" defTabSz="825459" fontAlgn="base" hangingPunct="0">
              <a:spcBef>
                <a:spcPct val="0"/>
              </a:spcBef>
              <a:spcAft>
                <a:spcPct val="0"/>
              </a:spcAft>
            </a:pPr>
            <a:endParaRPr lang="en-US" sz="5001">
              <a:solidFill>
                <a:srgbClr val="000000"/>
              </a:solidFill>
              <a:latin typeface="Helvetica Light" charset="0"/>
              <a:ea typeface="Helvetica Light" charset="0"/>
              <a:cs typeface="Helvetica Light" charset="0"/>
              <a:sym typeface="Helvetica Light" charset="0"/>
            </a:endParaRPr>
          </a:p>
        </p:txBody>
      </p:sp>
      <p:sp>
        <p:nvSpPr>
          <p:cNvPr id="6" name="TextBox 5">
            <a:extLst>
              <a:ext uri="{FF2B5EF4-FFF2-40B4-BE49-F238E27FC236}">
                <a16:creationId xmlns:a16="http://schemas.microsoft.com/office/drawing/2014/main" id="{4EA1E3CB-365A-AF48-AE89-67337B064463}"/>
              </a:ext>
            </a:extLst>
          </p:cNvPr>
          <p:cNvSpPr txBox="1"/>
          <p:nvPr/>
        </p:nvSpPr>
        <p:spPr>
          <a:xfrm>
            <a:off x="4783873" y="5174166"/>
            <a:ext cx="5622052" cy="1138773"/>
          </a:xfrm>
          <a:prstGeom prst="rect">
            <a:avLst/>
          </a:prstGeom>
          <a:noFill/>
        </p:spPr>
        <p:txBody>
          <a:bodyPr wrap="none" rtlCol="0">
            <a:spAutoFit/>
          </a:bodyPr>
          <a:lstStyle/>
          <a:p>
            <a:r>
              <a:rPr lang="en-US" sz="3600" dirty="0">
                <a:latin typeface="Helvetica" pitchFamily="2" charset="0"/>
                <a:hlinkClick r:id="rId2"/>
              </a:rPr>
              <a:t>github.com/scgordon/mars</a:t>
            </a:r>
            <a:endParaRPr lang="en-US" sz="3600" dirty="0">
              <a:latin typeface="Helvetica" pitchFamily="2" charset="0"/>
            </a:endParaRPr>
          </a:p>
          <a:p>
            <a:endParaRPr lang="en-US" sz="3200" dirty="0"/>
          </a:p>
        </p:txBody>
      </p:sp>
    </p:spTree>
    <p:extLst>
      <p:ext uri="{BB962C8B-B14F-4D97-AF65-F5344CB8AC3E}">
        <p14:creationId xmlns:p14="http://schemas.microsoft.com/office/powerpoint/2010/main" val="1054115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CE1BF3A-C3C3-1342-9A73-27DC591A7008}"/>
              </a:ext>
            </a:extLst>
          </p:cNvPr>
          <p:cNvGrpSpPr/>
          <p:nvPr/>
        </p:nvGrpSpPr>
        <p:grpSpPr>
          <a:xfrm>
            <a:off x="3299284" y="1551859"/>
            <a:ext cx="4312837" cy="4313631"/>
            <a:chOff x="6598549" y="3103694"/>
            <a:chExt cx="8625673" cy="8627262"/>
          </a:xfrm>
        </p:grpSpPr>
        <p:sp>
          <p:nvSpPr>
            <p:cNvPr id="76" name="Oval 75">
              <a:extLst>
                <a:ext uri="{FF2B5EF4-FFF2-40B4-BE49-F238E27FC236}">
                  <a16:creationId xmlns:a16="http://schemas.microsoft.com/office/drawing/2014/main" id="{BB6666CC-CA23-C54E-9617-D340EC33A31A}"/>
                </a:ext>
              </a:extLst>
            </p:cNvPr>
            <p:cNvSpPr/>
            <p:nvPr/>
          </p:nvSpPr>
          <p:spPr>
            <a:xfrm>
              <a:off x="6598549" y="3103694"/>
              <a:ext cx="8625673" cy="8627262"/>
            </a:xfrm>
            <a:prstGeom prst="ellipse">
              <a:avLst/>
            </a:prstGeom>
            <a:solidFill>
              <a:srgbClr val="FFC000">
                <a:lumMod val="20000"/>
                <a:lumOff val="80000"/>
              </a:srgbClr>
            </a:solidFill>
            <a:ln w="12700" cap="flat" cmpd="sng" algn="ctr">
              <a:solidFill>
                <a:srgbClr val="000000"/>
              </a:solidFill>
              <a:prstDash val="solid"/>
              <a:miter lim="800000"/>
            </a:ln>
            <a:effectLst/>
          </p:spPr>
          <p:txBody>
            <a:bodyPr rtlCol="0" anchor="ctr"/>
            <a:lstStyle/>
            <a:p>
              <a:pPr algn="ctr" defTabSz="1843339">
                <a:defRPr/>
              </a:pPr>
              <a:endParaRPr lang="en-US" sz="1801" kern="0">
                <a:solidFill>
                  <a:prstClr val="white"/>
                </a:solidFill>
                <a:latin typeface="Calibri"/>
              </a:endParaRPr>
            </a:p>
          </p:txBody>
        </p:sp>
        <p:sp>
          <p:nvSpPr>
            <p:cNvPr id="80" name="TextBox 79">
              <a:extLst>
                <a:ext uri="{FF2B5EF4-FFF2-40B4-BE49-F238E27FC236}">
                  <a16:creationId xmlns:a16="http://schemas.microsoft.com/office/drawing/2014/main" id="{13EFFDE5-13F8-9641-87C0-BDC3EDF4AC55}"/>
                </a:ext>
              </a:extLst>
            </p:cNvPr>
            <p:cNvSpPr txBox="1"/>
            <p:nvPr/>
          </p:nvSpPr>
          <p:spPr>
            <a:xfrm>
              <a:off x="9982199" y="7022706"/>
              <a:ext cx="811760" cy="738920"/>
            </a:xfrm>
            <a:prstGeom prst="rect">
              <a:avLst/>
            </a:prstGeom>
            <a:noFill/>
          </p:spPr>
          <p:txBody>
            <a:bodyPr wrap="none" rtlCol="0">
              <a:spAutoFit/>
            </a:bodyPr>
            <a:lstStyle/>
            <a:p>
              <a:pPr defTabSz="1843339">
                <a:defRPr/>
              </a:pPr>
              <a:r>
                <a:rPr lang="en-US" sz="1801" kern="0" dirty="0">
                  <a:solidFill>
                    <a:prstClr val="black"/>
                  </a:solidFill>
                  <a:latin typeface="Calibri"/>
                </a:rPr>
                <a:t>D</a:t>
              </a:r>
              <a:r>
                <a:rPr lang="en-US" sz="1801" kern="0" baseline="-25000" dirty="0">
                  <a:solidFill>
                    <a:prstClr val="black"/>
                  </a:solidFill>
                  <a:latin typeface="Calibri"/>
                </a:rPr>
                <a:t>1</a:t>
              </a:r>
            </a:p>
          </p:txBody>
        </p:sp>
        <p:grpSp>
          <p:nvGrpSpPr>
            <p:cNvPr id="81" name="Group 80">
              <a:extLst>
                <a:ext uri="{FF2B5EF4-FFF2-40B4-BE49-F238E27FC236}">
                  <a16:creationId xmlns:a16="http://schemas.microsoft.com/office/drawing/2014/main" id="{B62BCFC3-50EB-2046-A015-D65F6B2F8FF7}"/>
                </a:ext>
              </a:extLst>
            </p:cNvPr>
            <p:cNvGrpSpPr/>
            <p:nvPr/>
          </p:nvGrpSpPr>
          <p:grpSpPr>
            <a:xfrm>
              <a:off x="7391402" y="4863229"/>
              <a:ext cx="2294232" cy="2223368"/>
              <a:chOff x="5395986" y="1972058"/>
              <a:chExt cx="1247698" cy="1208937"/>
            </a:xfrm>
            <a:solidFill>
              <a:srgbClr val="FFC000">
                <a:lumMod val="60000"/>
                <a:lumOff val="40000"/>
              </a:srgbClr>
            </a:solidFill>
          </p:grpSpPr>
          <p:sp>
            <p:nvSpPr>
              <p:cNvPr id="94" name="Oval 93">
                <a:extLst>
                  <a:ext uri="{FF2B5EF4-FFF2-40B4-BE49-F238E27FC236}">
                    <a16:creationId xmlns:a16="http://schemas.microsoft.com/office/drawing/2014/main" id="{86F5A0F7-BAE7-8243-B357-31E6168E5AD0}"/>
                  </a:ext>
                </a:extLst>
              </p:cNvPr>
              <p:cNvSpPr/>
              <p:nvPr/>
            </p:nvSpPr>
            <p:spPr>
              <a:xfrm>
                <a:off x="5395986" y="1972058"/>
                <a:ext cx="1247698" cy="1208937"/>
              </a:xfrm>
              <a:prstGeom prst="ellipse">
                <a:avLst/>
              </a:prstGeom>
              <a:grpFill/>
              <a:ln w="12700" cap="flat" cmpd="sng" algn="ctr">
                <a:solidFill>
                  <a:srgbClr val="000000"/>
                </a:solidFill>
                <a:prstDash val="solid"/>
                <a:miter lim="800000"/>
              </a:ln>
              <a:effectLst/>
            </p:spPr>
            <p:txBody>
              <a:bodyPr rtlCol="0" anchor="ctr"/>
              <a:lstStyle/>
              <a:p>
                <a:pPr algn="ctr" defTabSz="1843339">
                  <a:defRPr/>
                </a:pPr>
                <a:endParaRPr lang="en-US" sz="1801" kern="0">
                  <a:solidFill>
                    <a:prstClr val="white"/>
                  </a:solidFill>
                  <a:latin typeface="Calibri"/>
                </a:endParaRPr>
              </a:p>
            </p:txBody>
          </p:sp>
          <p:sp>
            <p:nvSpPr>
              <p:cNvPr id="95" name="TextBox 94">
                <a:extLst>
                  <a:ext uri="{FF2B5EF4-FFF2-40B4-BE49-F238E27FC236}">
                    <a16:creationId xmlns:a16="http://schemas.microsoft.com/office/drawing/2014/main" id="{433FE4EF-0816-D349-A9E9-00CCDA161D16}"/>
                  </a:ext>
                </a:extLst>
              </p:cNvPr>
              <p:cNvSpPr txBox="1"/>
              <p:nvPr/>
            </p:nvSpPr>
            <p:spPr>
              <a:xfrm>
                <a:off x="5827492" y="2378514"/>
                <a:ext cx="422291" cy="401781"/>
              </a:xfrm>
              <a:prstGeom prst="rect">
                <a:avLst/>
              </a:prstGeom>
              <a:noFill/>
              <a:ln w="12700" cmpd="sng">
                <a:noFill/>
              </a:ln>
            </p:spPr>
            <p:txBody>
              <a:bodyPr wrap="none" rtlCol="0">
                <a:spAutoFit/>
              </a:bodyPr>
              <a:lstStyle/>
              <a:p>
                <a:pPr defTabSz="1843339">
                  <a:defRPr/>
                </a:pPr>
                <a:r>
                  <a:rPr lang="en-US" sz="1801" kern="0" dirty="0">
                    <a:solidFill>
                      <a:prstClr val="black"/>
                    </a:solidFill>
                    <a:latin typeface="Calibri"/>
                  </a:rPr>
                  <a:t>R</a:t>
                </a:r>
                <a:r>
                  <a:rPr lang="en-US" sz="1801" kern="0" baseline="-25000" dirty="0">
                    <a:solidFill>
                      <a:prstClr val="black"/>
                    </a:solidFill>
                    <a:latin typeface="Calibri"/>
                  </a:rPr>
                  <a:t>5</a:t>
                </a:r>
              </a:p>
            </p:txBody>
          </p:sp>
        </p:grpSp>
        <p:sp>
          <p:nvSpPr>
            <p:cNvPr id="82" name="Oval 81">
              <a:extLst>
                <a:ext uri="{FF2B5EF4-FFF2-40B4-BE49-F238E27FC236}">
                  <a16:creationId xmlns:a16="http://schemas.microsoft.com/office/drawing/2014/main" id="{5A2C9FD2-6E37-F945-8B2C-A4A9A1B67B64}"/>
                </a:ext>
              </a:extLst>
            </p:cNvPr>
            <p:cNvSpPr/>
            <p:nvPr/>
          </p:nvSpPr>
          <p:spPr>
            <a:xfrm>
              <a:off x="9652199" y="8584843"/>
              <a:ext cx="2997002" cy="2997553"/>
            </a:xfrm>
            <a:prstGeom prst="ellipse">
              <a:avLst/>
            </a:prstGeom>
            <a:solidFill>
              <a:srgbClr val="FFC000">
                <a:lumMod val="60000"/>
                <a:lumOff val="40000"/>
                <a:alpha val="69000"/>
              </a:srgbClr>
            </a:solidFill>
            <a:ln w="12700" cap="flat" cmpd="sng" algn="ctr">
              <a:solidFill>
                <a:srgbClr val="000000"/>
              </a:solidFill>
              <a:prstDash val="solid"/>
              <a:miter lim="800000"/>
            </a:ln>
            <a:effectLst/>
          </p:spPr>
          <p:txBody>
            <a:bodyPr rtlCol="0" anchor="ctr"/>
            <a:lstStyle/>
            <a:p>
              <a:pPr algn="ctr" defTabSz="1843339">
                <a:defRPr/>
              </a:pPr>
              <a:endParaRPr lang="en-US" sz="1801" kern="0">
                <a:solidFill>
                  <a:prstClr val="white"/>
                </a:solidFill>
                <a:latin typeface="Calibri"/>
              </a:endParaRPr>
            </a:p>
          </p:txBody>
        </p:sp>
        <p:sp>
          <p:nvSpPr>
            <p:cNvPr id="84" name="TextBox 83">
              <a:extLst>
                <a:ext uri="{FF2B5EF4-FFF2-40B4-BE49-F238E27FC236}">
                  <a16:creationId xmlns:a16="http://schemas.microsoft.com/office/drawing/2014/main" id="{C8F7F05F-970B-8441-9A15-99C4B5D66689}"/>
                </a:ext>
              </a:extLst>
            </p:cNvPr>
            <p:cNvSpPr txBox="1"/>
            <p:nvPr/>
          </p:nvSpPr>
          <p:spPr>
            <a:xfrm>
              <a:off x="9962171" y="9546102"/>
              <a:ext cx="1361294" cy="738920"/>
            </a:xfrm>
            <a:prstGeom prst="rect">
              <a:avLst/>
            </a:prstGeom>
            <a:noFill/>
            <a:ln w="12700" cmpd="sng">
              <a:noFill/>
            </a:ln>
          </p:spPr>
          <p:txBody>
            <a:bodyPr wrap="square" rtlCol="0">
              <a:spAutoFit/>
            </a:bodyPr>
            <a:lstStyle/>
            <a:p>
              <a:pPr defTabSz="1843339">
                <a:defRPr/>
              </a:pPr>
              <a:r>
                <a:rPr lang="en-US" sz="1801" kern="0" dirty="0">
                  <a:solidFill>
                    <a:prstClr val="black"/>
                  </a:solidFill>
                  <a:latin typeface="Calibri"/>
                </a:rPr>
                <a:t>R</a:t>
              </a:r>
              <a:r>
                <a:rPr lang="en-US" sz="1801" kern="0" baseline="-25000" dirty="0">
                  <a:solidFill>
                    <a:prstClr val="black"/>
                  </a:solidFill>
                  <a:latin typeface="Calibri"/>
                </a:rPr>
                <a:t>1</a:t>
              </a:r>
            </a:p>
          </p:txBody>
        </p:sp>
        <p:sp>
          <p:nvSpPr>
            <p:cNvPr id="86" name="Oval 85">
              <a:extLst>
                <a:ext uri="{FF2B5EF4-FFF2-40B4-BE49-F238E27FC236}">
                  <a16:creationId xmlns:a16="http://schemas.microsoft.com/office/drawing/2014/main" id="{1B0273B3-CB18-1843-9971-D7A5131196AD}"/>
                </a:ext>
              </a:extLst>
            </p:cNvPr>
            <p:cNvSpPr/>
            <p:nvPr/>
          </p:nvSpPr>
          <p:spPr>
            <a:xfrm>
              <a:off x="11916958" y="5750172"/>
              <a:ext cx="3094442" cy="3012823"/>
            </a:xfrm>
            <a:prstGeom prst="ellipse">
              <a:avLst/>
            </a:prstGeom>
            <a:solidFill>
              <a:srgbClr val="FFC000">
                <a:lumMod val="60000"/>
                <a:lumOff val="40000"/>
              </a:srgbClr>
            </a:solidFill>
            <a:ln w="12700" cap="flat" cmpd="sng" algn="ctr">
              <a:solidFill>
                <a:srgbClr val="000000"/>
              </a:solidFill>
              <a:prstDash val="solid"/>
              <a:miter lim="800000"/>
            </a:ln>
            <a:effectLst/>
          </p:spPr>
          <p:txBody>
            <a:bodyPr rtlCol="0" anchor="ctr"/>
            <a:lstStyle/>
            <a:p>
              <a:pPr algn="ctr" defTabSz="1843339">
                <a:defRPr/>
              </a:pPr>
              <a:endParaRPr lang="en-US" sz="1801" kern="0">
                <a:solidFill>
                  <a:prstClr val="white"/>
                </a:solidFill>
                <a:latin typeface="Calibri"/>
              </a:endParaRPr>
            </a:p>
          </p:txBody>
        </p:sp>
        <p:sp>
          <p:nvSpPr>
            <p:cNvPr id="87" name="TextBox 86">
              <a:extLst>
                <a:ext uri="{FF2B5EF4-FFF2-40B4-BE49-F238E27FC236}">
                  <a16:creationId xmlns:a16="http://schemas.microsoft.com/office/drawing/2014/main" id="{3F9BA7DF-A2EE-CA44-A74B-B0BC197F560E}"/>
                </a:ext>
              </a:extLst>
            </p:cNvPr>
            <p:cNvSpPr txBox="1"/>
            <p:nvPr/>
          </p:nvSpPr>
          <p:spPr>
            <a:xfrm>
              <a:off x="13382924" y="7555186"/>
              <a:ext cx="776496" cy="738920"/>
            </a:xfrm>
            <a:prstGeom prst="rect">
              <a:avLst/>
            </a:prstGeom>
            <a:noFill/>
            <a:ln w="12700" cmpd="sng">
              <a:noFill/>
            </a:ln>
          </p:spPr>
          <p:txBody>
            <a:bodyPr wrap="non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defTabSz="1843339">
                <a:defRPr/>
              </a:pPr>
              <a:r>
                <a:rPr lang="en-US" sz="1801" kern="0" dirty="0">
                  <a:solidFill>
                    <a:prstClr val="black"/>
                  </a:solidFill>
                  <a:latin typeface="Calibri"/>
                </a:rPr>
                <a:t>R</a:t>
              </a:r>
              <a:r>
                <a:rPr lang="en-US" sz="1801" kern="0" baseline="-25000" dirty="0">
                  <a:solidFill>
                    <a:prstClr val="black"/>
                  </a:solidFill>
                  <a:latin typeface="Calibri"/>
                </a:rPr>
                <a:t>2</a:t>
              </a:r>
            </a:p>
          </p:txBody>
        </p:sp>
        <p:sp>
          <p:nvSpPr>
            <p:cNvPr id="106" name="Oval 105">
              <a:extLst>
                <a:ext uri="{FF2B5EF4-FFF2-40B4-BE49-F238E27FC236}">
                  <a16:creationId xmlns:a16="http://schemas.microsoft.com/office/drawing/2014/main" id="{D9D5C5E4-73AC-084A-B62B-501443B524A6}"/>
                </a:ext>
              </a:extLst>
            </p:cNvPr>
            <p:cNvSpPr/>
            <p:nvPr/>
          </p:nvSpPr>
          <p:spPr>
            <a:xfrm>
              <a:off x="9861819" y="3276598"/>
              <a:ext cx="2253981" cy="2223368"/>
            </a:xfrm>
            <a:prstGeom prst="ellipse">
              <a:avLst/>
            </a:prstGeom>
            <a:solidFill>
              <a:srgbClr val="FFC000">
                <a:lumMod val="60000"/>
                <a:lumOff val="40000"/>
              </a:srgbClr>
            </a:solidFill>
            <a:ln w="12700" cap="flat" cmpd="sng" algn="ctr">
              <a:solidFill>
                <a:srgbClr val="000000"/>
              </a:solidFill>
              <a:prstDash val="solid"/>
              <a:miter lim="800000"/>
            </a:ln>
            <a:effectLst/>
          </p:spPr>
          <p:txBody>
            <a:bodyPr rtlCol="0" anchor="ctr"/>
            <a:lstStyle/>
            <a:p>
              <a:pPr algn="ctr" defTabSz="1843339">
                <a:defRPr/>
              </a:pPr>
              <a:endParaRPr lang="en-US" sz="1801" kern="0">
                <a:solidFill>
                  <a:prstClr val="white"/>
                </a:solidFill>
                <a:latin typeface="Calibri"/>
              </a:endParaRPr>
            </a:p>
          </p:txBody>
        </p:sp>
        <p:sp>
          <p:nvSpPr>
            <p:cNvPr id="107" name="Oval 106">
              <a:extLst>
                <a:ext uri="{FF2B5EF4-FFF2-40B4-BE49-F238E27FC236}">
                  <a16:creationId xmlns:a16="http://schemas.microsoft.com/office/drawing/2014/main" id="{71008ACA-BADA-3947-B78E-3E4ADC3E9868}"/>
                </a:ext>
              </a:extLst>
            </p:cNvPr>
            <p:cNvSpPr/>
            <p:nvPr/>
          </p:nvSpPr>
          <p:spPr>
            <a:xfrm>
              <a:off x="6993752" y="7556385"/>
              <a:ext cx="2253981" cy="2223368"/>
            </a:xfrm>
            <a:prstGeom prst="ellipse">
              <a:avLst/>
            </a:prstGeom>
            <a:solidFill>
              <a:srgbClr val="FFC000">
                <a:lumMod val="60000"/>
                <a:lumOff val="40000"/>
              </a:srgbClr>
            </a:solidFill>
            <a:ln w="12700" cap="flat" cmpd="sng" algn="ctr">
              <a:solidFill>
                <a:srgbClr val="000000"/>
              </a:solidFill>
              <a:prstDash val="solid"/>
              <a:miter lim="800000"/>
            </a:ln>
            <a:effectLst/>
          </p:spPr>
          <p:txBody>
            <a:bodyPr rtlCol="0" anchor="ctr"/>
            <a:lstStyle/>
            <a:p>
              <a:pPr algn="ctr" defTabSz="1843339">
                <a:defRPr/>
              </a:pPr>
              <a:endParaRPr lang="en-US" sz="1801" kern="0">
                <a:solidFill>
                  <a:prstClr val="white"/>
                </a:solidFill>
                <a:latin typeface="Calibri"/>
              </a:endParaRPr>
            </a:p>
          </p:txBody>
        </p:sp>
        <p:sp>
          <p:nvSpPr>
            <p:cNvPr id="108" name="TextBox 107">
              <a:extLst>
                <a:ext uri="{FF2B5EF4-FFF2-40B4-BE49-F238E27FC236}">
                  <a16:creationId xmlns:a16="http://schemas.microsoft.com/office/drawing/2014/main" id="{F3CF908E-BCDA-9F49-A039-4A30D65189D8}"/>
                </a:ext>
              </a:extLst>
            </p:cNvPr>
            <p:cNvSpPr txBox="1"/>
            <p:nvPr/>
          </p:nvSpPr>
          <p:spPr>
            <a:xfrm>
              <a:off x="10510147" y="4051148"/>
              <a:ext cx="919318" cy="738920"/>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defTabSz="1843339"/>
              <a:r>
                <a:rPr lang="en-US" sz="1801" dirty="0">
                  <a:solidFill>
                    <a:prstClr val="black"/>
                  </a:solidFill>
                  <a:latin typeface="Calibri"/>
                </a:rPr>
                <a:t>R</a:t>
              </a:r>
              <a:r>
                <a:rPr lang="en-US" sz="1801" baseline="-25000" dirty="0">
                  <a:solidFill>
                    <a:prstClr val="black"/>
                  </a:solidFill>
                  <a:latin typeface="Calibri"/>
                </a:rPr>
                <a:t>4</a:t>
              </a:r>
            </a:p>
          </p:txBody>
        </p:sp>
        <p:sp>
          <p:nvSpPr>
            <p:cNvPr id="109" name="TextBox 108">
              <a:extLst>
                <a:ext uri="{FF2B5EF4-FFF2-40B4-BE49-F238E27FC236}">
                  <a16:creationId xmlns:a16="http://schemas.microsoft.com/office/drawing/2014/main" id="{AC94B2BF-56D2-EA49-8B2F-4D61675D31AC}"/>
                </a:ext>
              </a:extLst>
            </p:cNvPr>
            <p:cNvSpPr txBox="1"/>
            <p:nvPr/>
          </p:nvSpPr>
          <p:spPr>
            <a:xfrm flipH="1">
              <a:off x="7448019" y="8509354"/>
              <a:ext cx="1055138" cy="738920"/>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defTabSz="1843339"/>
              <a:r>
                <a:rPr lang="en-US" sz="1801" dirty="0">
                  <a:solidFill>
                    <a:prstClr val="black"/>
                  </a:solidFill>
                  <a:latin typeface="Calibri"/>
                </a:rPr>
                <a:t>R</a:t>
              </a:r>
              <a:r>
                <a:rPr lang="en-US" sz="1801" baseline="-25000" dirty="0">
                  <a:solidFill>
                    <a:prstClr val="black"/>
                  </a:solidFill>
                  <a:latin typeface="Calibri"/>
                </a:rPr>
                <a:t>3</a:t>
              </a:r>
            </a:p>
          </p:txBody>
        </p:sp>
      </p:grpSp>
      <p:sp>
        <p:nvSpPr>
          <p:cNvPr id="3" name="Title 5">
            <a:extLst>
              <a:ext uri="{FF2B5EF4-FFF2-40B4-BE49-F238E27FC236}">
                <a16:creationId xmlns:a16="http://schemas.microsoft.com/office/drawing/2014/main" id="{32D6780C-B833-3747-A613-92C2117F2E7B}"/>
              </a:ext>
            </a:extLst>
          </p:cNvPr>
          <p:cNvSpPr txBox="1">
            <a:spLocks/>
          </p:cNvSpPr>
          <p:nvPr/>
        </p:nvSpPr>
        <p:spPr>
          <a:xfrm>
            <a:off x="165463" y="601663"/>
            <a:ext cx="10363200" cy="508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altLang="en-US" sz="2400" dirty="0">
                <a:solidFill>
                  <a:srgbClr val="164F86"/>
                </a:solidFill>
                <a:latin typeface="Helvetica" panose="020B0604020202020204" pitchFamily="34" charset="0"/>
                <a:sym typeface="Helvetica" panose="020B0604020202020204" pitchFamily="34" charset="0"/>
              </a:rPr>
              <a:t>Linked model of metadata standards and recommendations </a:t>
            </a:r>
            <a:endParaRPr lang="en-US" sz="2400" dirty="0"/>
          </a:p>
        </p:txBody>
      </p:sp>
      <p:grpSp>
        <p:nvGrpSpPr>
          <p:cNvPr id="5" name="Group 4">
            <a:extLst>
              <a:ext uri="{FF2B5EF4-FFF2-40B4-BE49-F238E27FC236}">
                <a16:creationId xmlns:a16="http://schemas.microsoft.com/office/drawing/2014/main" id="{B6F99505-D424-AF47-BC03-9D9AF426CF50}"/>
              </a:ext>
            </a:extLst>
          </p:cNvPr>
          <p:cNvGrpSpPr/>
          <p:nvPr/>
        </p:nvGrpSpPr>
        <p:grpSpPr>
          <a:xfrm>
            <a:off x="5616196" y="1551859"/>
            <a:ext cx="4312837" cy="4313631"/>
            <a:chOff x="11232374" y="3103694"/>
            <a:chExt cx="8625673" cy="8627262"/>
          </a:xfrm>
        </p:grpSpPr>
        <p:grpSp>
          <p:nvGrpSpPr>
            <p:cNvPr id="4" name="Group 3">
              <a:extLst>
                <a:ext uri="{FF2B5EF4-FFF2-40B4-BE49-F238E27FC236}">
                  <a16:creationId xmlns:a16="http://schemas.microsoft.com/office/drawing/2014/main" id="{799543E6-C53F-0E4C-A704-5D2783FC2D44}"/>
                </a:ext>
              </a:extLst>
            </p:cNvPr>
            <p:cNvGrpSpPr/>
            <p:nvPr/>
          </p:nvGrpSpPr>
          <p:grpSpPr>
            <a:xfrm>
              <a:off x="11232374" y="3103694"/>
              <a:ext cx="8625673" cy="8627262"/>
              <a:chOff x="11232374" y="3103694"/>
              <a:chExt cx="8625673" cy="8627262"/>
            </a:xfrm>
          </p:grpSpPr>
          <p:sp>
            <p:nvSpPr>
              <p:cNvPr id="77" name="Oval 76">
                <a:extLst>
                  <a:ext uri="{FF2B5EF4-FFF2-40B4-BE49-F238E27FC236}">
                    <a16:creationId xmlns:a16="http://schemas.microsoft.com/office/drawing/2014/main" id="{C9F72F7A-D699-3941-A4E0-0C2B6447C8EE}"/>
                  </a:ext>
                </a:extLst>
              </p:cNvPr>
              <p:cNvSpPr/>
              <p:nvPr/>
            </p:nvSpPr>
            <p:spPr>
              <a:xfrm>
                <a:off x="11232374" y="3103694"/>
                <a:ext cx="8625673" cy="8627262"/>
              </a:xfrm>
              <a:prstGeom prst="ellipse">
                <a:avLst/>
              </a:prstGeom>
              <a:solidFill>
                <a:srgbClr val="A5A5A5">
                  <a:lumMod val="20000"/>
                  <a:lumOff val="80000"/>
                  <a:alpha val="75000"/>
                </a:srgbClr>
              </a:solidFill>
              <a:ln w="12700" cap="flat" cmpd="sng" algn="ctr">
                <a:solidFill>
                  <a:srgbClr val="000000"/>
                </a:solidFill>
                <a:prstDash val="solid"/>
                <a:miter lim="800000"/>
              </a:ln>
              <a:effectLst/>
            </p:spPr>
            <p:txBody>
              <a:bodyPr rtlCol="0" anchor="ctr"/>
              <a:lstStyle/>
              <a:p>
                <a:pPr algn="ctr" defTabSz="1843339">
                  <a:defRPr/>
                </a:pPr>
                <a:endParaRPr lang="en-US" sz="1801" kern="0">
                  <a:solidFill>
                    <a:prstClr val="white"/>
                  </a:solidFill>
                  <a:latin typeface="Calibri"/>
                </a:endParaRPr>
              </a:p>
            </p:txBody>
          </p:sp>
          <p:grpSp>
            <p:nvGrpSpPr>
              <p:cNvPr id="78" name="Group 77">
                <a:extLst>
                  <a:ext uri="{FF2B5EF4-FFF2-40B4-BE49-F238E27FC236}">
                    <a16:creationId xmlns:a16="http://schemas.microsoft.com/office/drawing/2014/main" id="{5F399D6C-15D3-634A-A321-5C1E08EF2699}"/>
                  </a:ext>
                </a:extLst>
              </p:cNvPr>
              <p:cNvGrpSpPr/>
              <p:nvPr/>
            </p:nvGrpSpPr>
            <p:grpSpPr>
              <a:xfrm>
                <a:off x="16084690" y="5107916"/>
                <a:ext cx="3583045" cy="3632030"/>
                <a:chOff x="5715587" y="1779447"/>
                <a:chExt cx="1021690" cy="1035467"/>
              </a:xfrm>
              <a:solidFill>
                <a:srgbClr val="A5A5A5">
                  <a:lumMod val="60000"/>
                  <a:lumOff val="40000"/>
                </a:srgbClr>
              </a:solidFill>
            </p:grpSpPr>
            <p:sp>
              <p:nvSpPr>
                <p:cNvPr id="96" name="Oval 95">
                  <a:extLst>
                    <a:ext uri="{FF2B5EF4-FFF2-40B4-BE49-F238E27FC236}">
                      <a16:creationId xmlns:a16="http://schemas.microsoft.com/office/drawing/2014/main" id="{47DE7445-5671-E14A-9C69-B364CEB72FB1}"/>
                    </a:ext>
                  </a:extLst>
                </p:cNvPr>
                <p:cNvSpPr/>
                <p:nvPr/>
              </p:nvSpPr>
              <p:spPr>
                <a:xfrm>
                  <a:off x="5715587" y="1779447"/>
                  <a:ext cx="1021690" cy="1035467"/>
                </a:xfrm>
                <a:prstGeom prst="ellipse">
                  <a:avLst/>
                </a:prstGeom>
                <a:grpFill/>
                <a:ln w="12700" cap="flat" cmpd="sng" algn="ctr">
                  <a:solidFill>
                    <a:srgbClr val="000000"/>
                  </a:solidFill>
                  <a:prstDash val="solid"/>
                  <a:miter lim="800000"/>
                </a:ln>
                <a:effectLst/>
              </p:spPr>
              <p:txBody>
                <a:bodyPr rtlCol="0" anchor="ctr"/>
                <a:lstStyle/>
                <a:p>
                  <a:pPr algn="ctr" defTabSz="1843339">
                    <a:defRPr/>
                  </a:pPr>
                  <a:endParaRPr lang="en-US" sz="1801" kern="0">
                    <a:solidFill>
                      <a:prstClr val="white"/>
                    </a:solidFill>
                    <a:latin typeface="Calibri"/>
                  </a:endParaRPr>
                </a:p>
              </p:txBody>
            </p:sp>
            <p:sp>
              <p:nvSpPr>
                <p:cNvPr id="97" name="TextBox 96">
                  <a:extLst>
                    <a:ext uri="{FF2B5EF4-FFF2-40B4-BE49-F238E27FC236}">
                      <a16:creationId xmlns:a16="http://schemas.microsoft.com/office/drawing/2014/main" id="{94C9420A-CFC7-AF47-B551-5BFE61F501AD}"/>
                    </a:ext>
                  </a:extLst>
                </p:cNvPr>
                <p:cNvSpPr txBox="1"/>
                <p:nvPr/>
              </p:nvSpPr>
              <p:spPr>
                <a:xfrm>
                  <a:off x="6168671" y="2153272"/>
                  <a:ext cx="221414" cy="210661"/>
                </a:xfrm>
                <a:prstGeom prst="rect">
                  <a:avLst/>
                </a:prstGeom>
                <a:noFill/>
                <a:ln w="12700" cmpd="sng">
                  <a:noFill/>
                </a:ln>
              </p:spPr>
              <p:txBody>
                <a:bodyPr wrap="none" rtlCol="0">
                  <a:spAutoFit/>
                </a:bodyPr>
                <a:lstStyle/>
                <a:p>
                  <a:pPr defTabSz="1843339">
                    <a:defRPr/>
                  </a:pPr>
                  <a:r>
                    <a:rPr lang="en-US" sz="1801" kern="0" dirty="0">
                      <a:solidFill>
                        <a:prstClr val="black"/>
                      </a:solidFill>
                      <a:latin typeface="Calibri"/>
                    </a:rPr>
                    <a:t>R</a:t>
                  </a:r>
                  <a:r>
                    <a:rPr lang="en-US" sz="1801" kern="0" baseline="-25000" dirty="0">
                      <a:solidFill>
                        <a:prstClr val="black"/>
                      </a:solidFill>
                      <a:latin typeface="Calibri"/>
                    </a:rPr>
                    <a:t>7</a:t>
                  </a:r>
                </a:p>
              </p:txBody>
            </p:sp>
          </p:grpSp>
          <p:grpSp>
            <p:nvGrpSpPr>
              <p:cNvPr id="89" name="Group 88">
                <a:extLst>
                  <a:ext uri="{FF2B5EF4-FFF2-40B4-BE49-F238E27FC236}">
                    <a16:creationId xmlns:a16="http://schemas.microsoft.com/office/drawing/2014/main" id="{13F687B5-7FD1-1743-8382-310943F989E1}"/>
                  </a:ext>
                </a:extLst>
              </p:cNvPr>
              <p:cNvGrpSpPr/>
              <p:nvPr/>
            </p:nvGrpSpPr>
            <p:grpSpPr>
              <a:xfrm>
                <a:off x="12677924" y="4787480"/>
                <a:ext cx="2881029" cy="2881559"/>
                <a:chOff x="5528339" y="1991920"/>
                <a:chExt cx="1208937" cy="1208937"/>
              </a:xfrm>
              <a:solidFill>
                <a:srgbClr val="A5A5A5">
                  <a:lumMod val="60000"/>
                  <a:lumOff val="40000"/>
                  <a:alpha val="25000"/>
                </a:srgbClr>
              </a:solidFill>
            </p:grpSpPr>
            <p:sp>
              <p:nvSpPr>
                <p:cNvPr id="90" name="Oval 89">
                  <a:extLst>
                    <a:ext uri="{FF2B5EF4-FFF2-40B4-BE49-F238E27FC236}">
                      <a16:creationId xmlns:a16="http://schemas.microsoft.com/office/drawing/2014/main" id="{81DE6610-A962-A343-877A-8340E12B2B1C}"/>
                    </a:ext>
                  </a:extLst>
                </p:cNvPr>
                <p:cNvSpPr/>
                <p:nvPr/>
              </p:nvSpPr>
              <p:spPr>
                <a:xfrm>
                  <a:off x="5528339" y="1991920"/>
                  <a:ext cx="1208937" cy="1208937"/>
                </a:xfrm>
                <a:prstGeom prst="ellipse">
                  <a:avLst/>
                </a:prstGeom>
                <a:grpFill/>
                <a:ln w="12700" cap="flat" cmpd="sng" algn="ctr">
                  <a:solidFill>
                    <a:srgbClr val="000000"/>
                  </a:solidFill>
                  <a:prstDash val="solid"/>
                  <a:miter lim="800000"/>
                </a:ln>
                <a:effectLst/>
              </p:spPr>
              <p:txBody>
                <a:bodyPr rtlCol="0" anchor="ctr"/>
                <a:lstStyle/>
                <a:p>
                  <a:pPr algn="ctr" defTabSz="1843339">
                    <a:defRPr/>
                  </a:pPr>
                  <a:endParaRPr lang="en-US" sz="1801" kern="0">
                    <a:solidFill>
                      <a:prstClr val="white"/>
                    </a:solidFill>
                    <a:latin typeface="Calibri"/>
                  </a:endParaRPr>
                </a:p>
              </p:txBody>
            </p:sp>
            <p:sp>
              <p:nvSpPr>
                <p:cNvPr id="91" name="TextBox 90">
                  <a:extLst>
                    <a:ext uri="{FF2B5EF4-FFF2-40B4-BE49-F238E27FC236}">
                      <a16:creationId xmlns:a16="http://schemas.microsoft.com/office/drawing/2014/main" id="{2610003C-D159-A94E-8367-DE02F7B4A204}"/>
                    </a:ext>
                  </a:extLst>
                </p:cNvPr>
                <p:cNvSpPr txBox="1"/>
                <p:nvPr/>
              </p:nvSpPr>
              <p:spPr>
                <a:xfrm>
                  <a:off x="5791104" y="2125549"/>
                  <a:ext cx="325833" cy="310008"/>
                </a:xfrm>
                <a:prstGeom prst="rect">
                  <a:avLst/>
                </a:prstGeom>
                <a:noFill/>
                <a:ln w="12700" cmpd="sng">
                  <a:noFill/>
                </a:ln>
              </p:spPr>
              <p:txBody>
                <a:bodyPr wrap="none" rtlCol="0">
                  <a:spAutoFit/>
                </a:bodyPr>
                <a:lstStyle/>
                <a:p>
                  <a:pPr defTabSz="1843339">
                    <a:defRPr/>
                  </a:pPr>
                  <a:r>
                    <a:rPr lang="en-US" sz="1801" kern="0" dirty="0">
                      <a:solidFill>
                        <a:prstClr val="black"/>
                      </a:solidFill>
                      <a:latin typeface="Calibri"/>
                    </a:rPr>
                    <a:t>R</a:t>
                  </a:r>
                  <a:r>
                    <a:rPr lang="en-US" sz="1801" kern="0" baseline="-25000" dirty="0">
                      <a:solidFill>
                        <a:prstClr val="black"/>
                      </a:solidFill>
                      <a:latin typeface="Calibri"/>
                    </a:rPr>
                    <a:t>8</a:t>
                  </a:r>
                </a:p>
              </p:txBody>
            </p:sp>
          </p:grpSp>
        </p:grpSp>
        <p:sp>
          <p:nvSpPr>
            <p:cNvPr id="79" name="TextBox 78">
              <a:extLst>
                <a:ext uri="{FF2B5EF4-FFF2-40B4-BE49-F238E27FC236}">
                  <a16:creationId xmlns:a16="http://schemas.microsoft.com/office/drawing/2014/main" id="{2A45B56A-21E3-4D49-83AE-524FF040B598}"/>
                </a:ext>
              </a:extLst>
            </p:cNvPr>
            <p:cNvSpPr txBox="1"/>
            <p:nvPr/>
          </p:nvSpPr>
          <p:spPr>
            <a:xfrm>
              <a:off x="17035159" y="10103306"/>
              <a:ext cx="811760" cy="738920"/>
            </a:xfrm>
            <a:prstGeom prst="rect">
              <a:avLst/>
            </a:prstGeom>
            <a:noFill/>
          </p:spPr>
          <p:txBody>
            <a:bodyPr wrap="none" rtlCol="0">
              <a:spAutoFit/>
            </a:bodyPr>
            <a:lstStyle/>
            <a:p>
              <a:pPr defTabSz="1843339">
                <a:defRPr/>
              </a:pPr>
              <a:r>
                <a:rPr lang="en-US" sz="1801" kern="0" dirty="0">
                  <a:solidFill>
                    <a:prstClr val="black"/>
                  </a:solidFill>
                  <a:latin typeface="Calibri"/>
                </a:rPr>
                <a:t>D</a:t>
              </a:r>
              <a:r>
                <a:rPr lang="en-US" sz="1801" kern="0" baseline="-25000" dirty="0">
                  <a:solidFill>
                    <a:prstClr val="black"/>
                  </a:solidFill>
                  <a:latin typeface="Calibri"/>
                </a:rPr>
                <a:t>2</a:t>
              </a:r>
            </a:p>
          </p:txBody>
        </p:sp>
      </p:grpSp>
      <p:grpSp>
        <p:nvGrpSpPr>
          <p:cNvPr id="83" name="Group 82">
            <a:extLst>
              <a:ext uri="{FF2B5EF4-FFF2-40B4-BE49-F238E27FC236}">
                <a16:creationId xmlns:a16="http://schemas.microsoft.com/office/drawing/2014/main" id="{07CFAD81-CD26-6B41-ABEE-B6EB1E3540ED}"/>
              </a:ext>
            </a:extLst>
          </p:cNvPr>
          <p:cNvGrpSpPr/>
          <p:nvPr/>
        </p:nvGrpSpPr>
        <p:grpSpPr>
          <a:xfrm>
            <a:off x="5531964" y="4418721"/>
            <a:ext cx="696027" cy="726148"/>
            <a:chOff x="2134984" y="3481841"/>
            <a:chExt cx="660921" cy="689398"/>
          </a:xfrm>
          <a:solidFill>
            <a:srgbClr val="44546A">
              <a:lumMod val="60000"/>
              <a:lumOff val="40000"/>
            </a:srgbClr>
          </a:solidFill>
        </p:grpSpPr>
        <p:sp>
          <p:nvSpPr>
            <p:cNvPr id="92" name="Oval 91">
              <a:extLst>
                <a:ext uri="{FF2B5EF4-FFF2-40B4-BE49-F238E27FC236}">
                  <a16:creationId xmlns:a16="http://schemas.microsoft.com/office/drawing/2014/main" id="{D6F20335-E6BB-F145-888A-F421B5D16303}"/>
                </a:ext>
              </a:extLst>
            </p:cNvPr>
            <p:cNvSpPr/>
            <p:nvPr/>
          </p:nvSpPr>
          <p:spPr>
            <a:xfrm>
              <a:off x="2134984" y="3481841"/>
              <a:ext cx="660921" cy="689398"/>
            </a:xfrm>
            <a:prstGeom prst="ellipse">
              <a:avLst/>
            </a:prstGeom>
            <a:grpFill/>
            <a:ln w="12700" cap="flat" cmpd="sng" algn="ctr">
              <a:solidFill>
                <a:srgbClr val="000000"/>
              </a:solidFill>
              <a:prstDash val="solid"/>
              <a:miter lim="800000"/>
            </a:ln>
            <a:effectLst/>
          </p:spPr>
          <p:txBody>
            <a:bodyPr rtlCol="0" anchor="ctr"/>
            <a:lstStyle/>
            <a:p>
              <a:pPr algn="ctr" defTabSz="1843339">
                <a:defRPr/>
              </a:pPr>
              <a:endParaRPr lang="en-US" sz="1801" kern="0">
                <a:solidFill>
                  <a:prstClr val="white"/>
                </a:solidFill>
                <a:latin typeface="Calibri"/>
              </a:endParaRPr>
            </a:p>
          </p:txBody>
        </p:sp>
        <p:sp>
          <p:nvSpPr>
            <p:cNvPr id="93" name="TextBox 92">
              <a:extLst>
                <a:ext uri="{FF2B5EF4-FFF2-40B4-BE49-F238E27FC236}">
                  <a16:creationId xmlns:a16="http://schemas.microsoft.com/office/drawing/2014/main" id="{A60154E3-FDD9-D94C-BBFC-77B3AD0F0E23}"/>
                </a:ext>
              </a:extLst>
            </p:cNvPr>
            <p:cNvSpPr txBox="1"/>
            <p:nvPr/>
          </p:nvSpPr>
          <p:spPr>
            <a:xfrm>
              <a:off x="2237852" y="3692913"/>
              <a:ext cx="488099" cy="350762"/>
            </a:xfrm>
            <a:prstGeom prst="rect">
              <a:avLst/>
            </a:prstGeom>
            <a:noFill/>
            <a:ln w="12700" cmpd="sng">
              <a:noFill/>
            </a:ln>
          </p:spPr>
          <p:txBody>
            <a:bodyPr wrap="square" rtlCol="0">
              <a:spAutoFit/>
            </a:bodyPr>
            <a:lstStyle/>
            <a:p>
              <a:pPr defTabSz="1843339">
                <a:defRPr/>
              </a:pPr>
              <a:r>
                <a:rPr lang="en-US" sz="1801" kern="0" dirty="0">
                  <a:solidFill>
                    <a:prstClr val="black"/>
                  </a:solidFill>
                  <a:latin typeface="Calibri"/>
                </a:rPr>
                <a:t>R</a:t>
              </a:r>
              <a:r>
                <a:rPr lang="en-US" sz="1801" kern="0" baseline="-25000" dirty="0">
                  <a:solidFill>
                    <a:prstClr val="black"/>
                  </a:solidFill>
                  <a:latin typeface="Calibri"/>
                </a:rPr>
                <a:t>6</a:t>
              </a:r>
            </a:p>
          </p:txBody>
        </p:sp>
      </p:grpSp>
      <p:sp>
        <p:nvSpPr>
          <p:cNvPr id="85" name="TextBox 84">
            <a:extLst>
              <a:ext uri="{FF2B5EF4-FFF2-40B4-BE49-F238E27FC236}">
                <a16:creationId xmlns:a16="http://schemas.microsoft.com/office/drawing/2014/main" id="{CC281981-956B-4044-9579-F7E81DA935C2}"/>
              </a:ext>
            </a:extLst>
          </p:cNvPr>
          <p:cNvSpPr txBox="1"/>
          <p:nvPr/>
        </p:nvSpPr>
        <p:spPr>
          <a:xfrm>
            <a:off x="6338964" y="6029447"/>
            <a:ext cx="1302393" cy="369460"/>
          </a:xfrm>
          <a:prstGeom prst="rect">
            <a:avLst/>
          </a:prstGeom>
          <a:noFill/>
        </p:spPr>
        <p:txBody>
          <a:bodyPr wrap="square" rtlCol="0">
            <a:spAutoFit/>
          </a:bodyPr>
          <a:lstStyle/>
          <a:p>
            <a:pPr algn="ctr" defTabSz="1843339">
              <a:defRPr/>
            </a:pPr>
            <a:r>
              <a:rPr lang="en-US" sz="1801" kern="0">
                <a:solidFill>
                  <a:prstClr val="black"/>
                </a:solidFill>
                <a:latin typeface="Calibri"/>
              </a:rPr>
              <a:t>Discovery</a:t>
            </a:r>
            <a:endParaRPr lang="en-US" sz="1801" kern="0" baseline="-25000" dirty="0">
              <a:solidFill>
                <a:prstClr val="black"/>
              </a:solidFill>
              <a:latin typeface="Calibri"/>
            </a:endParaRPr>
          </a:p>
        </p:txBody>
      </p:sp>
      <p:sp>
        <p:nvSpPr>
          <p:cNvPr id="88" name="Rectangle 87">
            <a:extLst>
              <a:ext uri="{FF2B5EF4-FFF2-40B4-BE49-F238E27FC236}">
                <a16:creationId xmlns:a16="http://schemas.microsoft.com/office/drawing/2014/main" id="{96A8DE23-EA58-5C48-B197-D7337E8623FC}"/>
              </a:ext>
            </a:extLst>
          </p:cNvPr>
          <p:cNvSpPr/>
          <p:nvPr/>
        </p:nvSpPr>
        <p:spPr>
          <a:xfrm>
            <a:off x="6276740" y="1485897"/>
            <a:ext cx="1545723" cy="4551552"/>
          </a:xfrm>
          <a:prstGeom prst="rect">
            <a:avLst/>
          </a:prstGeom>
          <a:noFill/>
          <a:ln w="28575" cap="flat" cmpd="sng" algn="ctr">
            <a:solidFill>
              <a:srgbClr val="000000"/>
            </a:solidFill>
            <a:prstDash val="dash"/>
            <a:miter lim="800000"/>
          </a:ln>
          <a:effectLst/>
        </p:spPr>
        <p:txBody>
          <a:bodyPr rtlCol="0" anchor="ctr"/>
          <a:lstStyle/>
          <a:p>
            <a:pPr algn="ctr" defTabSz="1843339">
              <a:defRPr/>
            </a:pPr>
            <a:endParaRPr lang="en-US" sz="1801" kern="0">
              <a:solidFill>
                <a:prstClr val="white"/>
              </a:solidFill>
              <a:latin typeface="Calibri"/>
            </a:endParaRPr>
          </a:p>
        </p:txBody>
      </p:sp>
      <p:sp>
        <p:nvSpPr>
          <p:cNvPr id="98" name="TextBox 97">
            <a:extLst>
              <a:ext uri="{FF2B5EF4-FFF2-40B4-BE49-F238E27FC236}">
                <a16:creationId xmlns:a16="http://schemas.microsoft.com/office/drawing/2014/main" id="{375EEC7D-D5F0-5247-B548-365CA3968033}"/>
              </a:ext>
            </a:extLst>
          </p:cNvPr>
          <p:cNvSpPr txBox="1"/>
          <p:nvPr/>
        </p:nvSpPr>
        <p:spPr>
          <a:xfrm>
            <a:off x="484507" y="1342868"/>
            <a:ext cx="3128276" cy="1200842"/>
          </a:xfrm>
          <a:prstGeom prst="rect">
            <a:avLst/>
          </a:prstGeom>
          <a:noFill/>
        </p:spPr>
        <p:txBody>
          <a:bodyPr wrap="square" rtlCol="0">
            <a:spAutoFit/>
          </a:bodyPr>
          <a:lstStyle/>
          <a:p>
            <a:pPr defTabSz="1843339"/>
            <a:r>
              <a:rPr lang="en-US" sz="1801" dirty="0">
                <a:solidFill>
                  <a:prstClr val="black"/>
                </a:solidFill>
                <a:latin typeface="Calibri"/>
              </a:rPr>
              <a:t>LTER uses the EML standard (D</a:t>
            </a:r>
            <a:r>
              <a:rPr lang="en-US" sz="1801" baseline="-25000" dirty="0">
                <a:solidFill>
                  <a:prstClr val="black"/>
                </a:solidFill>
                <a:latin typeface="Calibri"/>
              </a:rPr>
              <a:t>1</a:t>
            </a:r>
            <a:r>
              <a:rPr lang="en-US" sz="1801" dirty="0">
                <a:solidFill>
                  <a:prstClr val="black"/>
                </a:solidFill>
                <a:latin typeface="Calibri"/>
              </a:rPr>
              <a:t>) and created a recommendation with 5 levels (R</a:t>
            </a:r>
            <a:r>
              <a:rPr lang="en-US" sz="1801" baseline="-25000" dirty="0">
                <a:solidFill>
                  <a:prstClr val="black"/>
                </a:solidFill>
                <a:latin typeface="Calibri"/>
              </a:rPr>
              <a:t>1</a:t>
            </a:r>
            <a:r>
              <a:rPr lang="en-US" sz="1801" dirty="0">
                <a:solidFill>
                  <a:prstClr val="black"/>
                </a:solidFill>
                <a:latin typeface="Calibri"/>
              </a:rPr>
              <a:t>, R</a:t>
            </a:r>
            <a:r>
              <a:rPr lang="en-US" sz="1801" baseline="-25000" dirty="0">
                <a:solidFill>
                  <a:prstClr val="black"/>
                </a:solidFill>
                <a:latin typeface="Calibri"/>
              </a:rPr>
              <a:t>2</a:t>
            </a:r>
            <a:r>
              <a:rPr lang="en-US" sz="1801" dirty="0">
                <a:solidFill>
                  <a:prstClr val="black"/>
                </a:solidFill>
                <a:latin typeface="Calibri"/>
              </a:rPr>
              <a:t>, R</a:t>
            </a:r>
            <a:r>
              <a:rPr lang="en-US" sz="1801" baseline="-25000" dirty="0">
                <a:solidFill>
                  <a:prstClr val="black"/>
                </a:solidFill>
                <a:latin typeface="Calibri"/>
              </a:rPr>
              <a:t>3,</a:t>
            </a:r>
            <a:r>
              <a:rPr lang="en-US" sz="1801" dirty="0">
                <a:solidFill>
                  <a:prstClr val="black"/>
                </a:solidFill>
                <a:latin typeface="Calibri"/>
              </a:rPr>
              <a:t> R</a:t>
            </a:r>
            <a:r>
              <a:rPr lang="en-US" sz="1801" baseline="-25000" dirty="0">
                <a:solidFill>
                  <a:prstClr val="black"/>
                </a:solidFill>
                <a:latin typeface="Calibri"/>
              </a:rPr>
              <a:t>4</a:t>
            </a:r>
            <a:r>
              <a:rPr lang="en-US" sz="1801" dirty="0">
                <a:solidFill>
                  <a:prstClr val="black"/>
                </a:solidFill>
                <a:latin typeface="Calibri"/>
              </a:rPr>
              <a:t>, R</a:t>
            </a:r>
            <a:r>
              <a:rPr lang="en-US" sz="1801" baseline="-25000" dirty="0">
                <a:solidFill>
                  <a:prstClr val="black"/>
                </a:solidFill>
                <a:latin typeface="Calibri"/>
              </a:rPr>
              <a:t>5</a:t>
            </a:r>
            <a:r>
              <a:rPr lang="en-US" sz="1801" dirty="0">
                <a:solidFill>
                  <a:prstClr val="black"/>
                </a:solidFill>
                <a:latin typeface="Calibri"/>
              </a:rPr>
              <a:t>)</a:t>
            </a:r>
          </a:p>
        </p:txBody>
      </p:sp>
      <p:sp>
        <p:nvSpPr>
          <p:cNvPr id="99" name="TextBox 98">
            <a:extLst>
              <a:ext uri="{FF2B5EF4-FFF2-40B4-BE49-F238E27FC236}">
                <a16:creationId xmlns:a16="http://schemas.microsoft.com/office/drawing/2014/main" id="{39003DA0-58DA-C142-B48C-B4D55508AA04}"/>
              </a:ext>
            </a:extLst>
          </p:cNvPr>
          <p:cNvSpPr txBox="1"/>
          <p:nvPr/>
        </p:nvSpPr>
        <p:spPr>
          <a:xfrm>
            <a:off x="9525001" y="1550949"/>
            <a:ext cx="2374208" cy="1200842"/>
          </a:xfrm>
          <a:prstGeom prst="rect">
            <a:avLst/>
          </a:prstGeom>
          <a:noFill/>
        </p:spPr>
        <p:txBody>
          <a:bodyPr wrap="square" rtlCol="0">
            <a:spAutoFit/>
          </a:bodyPr>
          <a:lstStyle/>
          <a:p>
            <a:pPr algn="r" defTabSz="1843339"/>
            <a:r>
              <a:rPr lang="en-US" sz="1801" dirty="0">
                <a:solidFill>
                  <a:prstClr val="black"/>
                </a:solidFill>
                <a:latin typeface="Calibri"/>
              </a:rPr>
              <a:t>A second community creates a standard (D</a:t>
            </a:r>
            <a:r>
              <a:rPr lang="en-US" sz="1801" baseline="-25000" dirty="0">
                <a:solidFill>
                  <a:prstClr val="black"/>
                </a:solidFill>
                <a:latin typeface="Calibri"/>
              </a:rPr>
              <a:t>2</a:t>
            </a:r>
            <a:r>
              <a:rPr lang="en-US" sz="1801" dirty="0">
                <a:solidFill>
                  <a:prstClr val="black"/>
                </a:solidFill>
                <a:latin typeface="Calibri"/>
              </a:rPr>
              <a:t>) with recommendations at two levels (R</a:t>
            </a:r>
            <a:r>
              <a:rPr lang="en-US" sz="1801" baseline="-25000" dirty="0">
                <a:solidFill>
                  <a:prstClr val="black"/>
                </a:solidFill>
                <a:latin typeface="Calibri"/>
              </a:rPr>
              <a:t>7</a:t>
            </a:r>
            <a:r>
              <a:rPr lang="en-US" sz="1801" dirty="0">
                <a:solidFill>
                  <a:prstClr val="black"/>
                </a:solidFill>
                <a:latin typeface="Calibri"/>
              </a:rPr>
              <a:t>, R</a:t>
            </a:r>
            <a:r>
              <a:rPr lang="en-US" sz="1801" baseline="-25000" dirty="0">
                <a:solidFill>
                  <a:prstClr val="black"/>
                </a:solidFill>
                <a:latin typeface="Calibri"/>
              </a:rPr>
              <a:t>8</a:t>
            </a:r>
            <a:r>
              <a:rPr lang="en-US" sz="1801" dirty="0">
                <a:solidFill>
                  <a:prstClr val="black"/>
                </a:solidFill>
                <a:latin typeface="Calibri"/>
              </a:rPr>
              <a:t>). </a:t>
            </a:r>
          </a:p>
        </p:txBody>
      </p:sp>
      <p:sp>
        <p:nvSpPr>
          <p:cNvPr id="100" name="TextBox 99">
            <a:extLst>
              <a:ext uri="{FF2B5EF4-FFF2-40B4-BE49-F238E27FC236}">
                <a16:creationId xmlns:a16="http://schemas.microsoft.com/office/drawing/2014/main" id="{F956A265-C872-244C-93F1-48E97490AF27}"/>
              </a:ext>
            </a:extLst>
          </p:cNvPr>
          <p:cNvSpPr txBox="1"/>
          <p:nvPr/>
        </p:nvSpPr>
        <p:spPr>
          <a:xfrm>
            <a:off x="444022" y="4724411"/>
            <a:ext cx="2979199" cy="1755096"/>
          </a:xfrm>
          <a:prstGeom prst="rect">
            <a:avLst/>
          </a:prstGeom>
          <a:noFill/>
        </p:spPr>
        <p:txBody>
          <a:bodyPr wrap="square" rtlCol="0">
            <a:spAutoFit/>
          </a:bodyPr>
          <a:lstStyle>
            <a:defPPr>
              <a:defRPr lang="en-US"/>
            </a:defPPr>
            <a:lvl1pPr>
              <a:defRPr sz="2400"/>
            </a:lvl1pPr>
          </a:lstStyle>
          <a:p>
            <a:pPr defTabSz="1843339"/>
            <a:r>
              <a:rPr lang="en-US" sz="1801" dirty="0">
                <a:solidFill>
                  <a:prstClr val="black"/>
                </a:solidFill>
                <a:latin typeface="Calibri"/>
              </a:rPr>
              <a:t>Four concepts from the Identification level (R</a:t>
            </a:r>
            <a:r>
              <a:rPr lang="en-US" sz="1801" baseline="-25000" dirty="0">
                <a:solidFill>
                  <a:prstClr val="black"/>
                </a:solidFill>
                <a:latin typeface="Calibri"/>
              </a:rPr>
              <a:t>1</a:t>
            </a:r>
            <a:r>
              <a:rPr lang="en-US" sz="1801" dirty="0">
                <a:solidFill>
                  <a:prstClr val="black"/>
                </a:solidFill>
                <a:latin typeface="Calibri"/>
              </a:rPr>
              <a:t>) are EML schema required: Resource Title, Resource Identifier, Author, and Resource Contact.(R</a:t>
            </a:r>
            <a:r>
              <a:rPr lang="en-US" sz="1801" baseline="-25000" dirty="0">
                <a:solidFill>
                  <a:prstClr val="black"/>
                </a:solidFill>
                <a:latin typeface="Calibri"/>
              </a:rPr>
              <a:t>6</a:t>
            </a:r>
            <a:r>
              <a:rPr lang="en-US" sz="1801" dirty="0">
                <a:solidFill>
                  <a:prstClr val="black"/>
                </a:solidFill>
                <a:latin typeface="Calibri"/>
              </a:rPr>
              <a:t>)</a:t>
            </a:r>
          </a:p>
        </p:txBody>
      </p:sp>
      <p:sp>
        <p:nvSpPr>
          <p:cNvPr id="101" name="TextBox 100">
            <a:extLst>
              <a:ext uri="{FF2B5EF4-FFF2-40B4-BE49-F238E27FC236}">
                <a16:creationId xmlns:a16="http://schemas.microsoft.com/office/drawing/2014/main" id="{6085948E-5CEA-894D-8EF6-3D43BB992513}"/>
              </a:ext>
            </a:extLst>
          </p:cNvPr>
          <p:cNvSpPr txBox="1"/>
          <p:nvPr/>
        </p:nvSpPr>
        <p:spPr>
          <a:xfrm>
            <a:off x="9631042" y="4381508"/>
            <a:ext cx="2307311" cy="1477969"/>
          </a:xfrm>
          <a:prstGeom prst="rect">
            <a:avLst/>
          </a:prstGeom>
          <a:noFill/>
        </p:spPr>
        <p:txBody>
          <a:bodyPr wrap="square" rtlCol="0">
            <a:spAutoFit/>
          </a:bodyPr>
          <a:lstStyle/>
          <a:p>
            <a:pPr algn="r" defTabSz="1843339"/>
            <a:r>
              <a:rPr lang="en-US" sz="1801" dirty="0">
                <a:solidFill>
                  <a:prstClr val="black"/>
                </a:solidFill>
                <a:latin typeface="Calibri"/>
              </a:rPr>
              <a:t>Common documentation needs exist, particularly for the discovery use case.</a:t>
            </a:r>
          </a:p>
        </p:txBody>
      </p:sp>
      <p:cxnSp>
        <p:nvCxnSpPr>
          <p:cNvPr id="102" name="Elbow Connector 101">
            <a:extLst>
              <a:ext uri="{FF2B5EF4-FFF2-40B4-BE49-F238E27FC236}">
                <a16:creationId xmlns:a16="http://schemas.microsoft.com/office/drawing/2014/main" id="{EED9C6C8-6855-B545-AAAA-EA9AEE426725}"/>
              </a:ext>
            </a:extLst>
          </p:cNvPr>
          <p:cNvCxnSpPr>
            <a:cxnSpLocks/>
          </p:cNvCxnSpPr>
          <p:nvPr/>
        </p:nvCxnSpPr>
        <p:spPr>
          <a:xfrm rot="16200000" flipH="1">
            <a:off x="2067123" y="2476513"/>
            <a:ext cx="1210068" cy="1254260"/>
          </a:xfrm>
          <a:prstGeom prst="bentConnector2">
            <a:avLst/>
          </a:prstGeom>
          <a:noFill/>
          <a:ln w="38100" cap="flat" cmpd="sng" algn="ctr">
            <a:solidFill>
              <a:srgbClr val="000000"/>
            </a:solidFill>
            <a:prstDash val="solid"/>
            <a:miter lim="800000"/>
            <a:tailEnd type="arrow"/>
          </a:ln>
          <a:effectLst/>
        </p:spPr>
      </p:cxnSp>
      <p:cxnSp>
        <p:nvCxnSpPr>
          <p:cNvPr id="103" name="Elbow Connector 102">
            <a:extLst>
              <a:ext uri="{FF2B5EF4-FFF2-40B4-BE49-F238E27FC236}">
                <a16:creationId xmlns:a16="http://schemas.microsoft.com/office/drawing/2014/main" id="{BFADAB53-E7A6-2F4E-9C0E-56ECFE2C1488}"/>
              </a:ext>
            </a:extLst>
          </p:cNvPr>
          <p:cNvCxnSpPr>
            <a:cxnSpLocks/>
            <a:stCxn id="100" idx="2"/>
            <a:endCxn id="93" idx="2"/>
          </p:cNvCxnSpPr>
          <p:nvPr/>
        </p:nvCxnSpPr>
        <p:spPr>
          <a:xfrm rot="5400000" flipH="1" flipV="1">
            <a:off x="3180964" y="3763162"/>
            <a:ext cx="1469002" cy="3963687"/>
          </a:xfrm>
          <a:prstGeom prst="bentConnector3">
            <a:avLst>
              <a:gd name="adj1" fmla="val -15562"/>
            </a:avLst>
          </a:prstGeom>
          <a:noFill/>
          <a:ln w="38100" cap="flat" cmpd="sng" algn="ctr">
            <a:solidFill>
              <a:srgbClr val="000000"/>
            </a:solidFill>
            <a:prstDash val="solid"/>
            <a:miter lim="800000"/>
            <a:tailEnd type="arrow"/>
          </a:ln>
          <a:effectLst/>
        </p:spPr>
      </p:cxnSp>
      <p:cxnSp>
        <p:nvCxnSpPr>
          <p:cNvPr id="104" name="Elbow Connector 103">
            <a:extLst>
              <a:ext uri="{FF2B5EF4-FFF2-40B4-BE49-F238E27FC236}">
                <a16:creationId xmlns:a16="http://schemas.microsoft.com/office/drawing/2014/main" id="{7C210731-3587-8048-9EB0-B1CBF147CF3E}"/>
              </a:ext>
            </a:extLst>
          </p:cNvPr>
          <p:cNvCxnSpPr>
            <a:cxnSpLocks/>
            <a:stCxn id="99" idx="1"/>
            <a:endCxn id="96" idx="0"/>
          </p:cNvCxnSpPr>
          <p:nvPr/>
        </p:nvCxnSpPr>
        <p:spPr>
          <a:xfrm rot="10800000" flipV="1">
            <a:off x="8938117" y="2151370"/>
            <a:ext cx="586885" cy="402600"/>
          </a:xfrm>
          <a:prstGeom prst="bentConnector2">
            <a:avLst/>
          </a:prstGeom>
          <a:noFill/>
          <a:ln w="38100" cap="flat" cmpd="sng" algn="ctr">
            <a:solidFill>
              <a:srgbClr val="000000"/>
            </a:solidFill>
            <a:prstDash val="solid"/>
            <a:miter lim="800000"/>
            <a:tailEnd type="arrow"/>
          </a:ln>
          <a:effectLst/>
        </p:spPr>
      </p:cxnSp>
      <p:cxnSp>
        <p:nvCxnSpPr>
          <p:cNvPr id="105" name="Elbow Connector 104">
            <a:extLst>
              <a:ext uri="{FF2B5EF4-FFF2-40B4-BE49-F238E27FC236}">
                <a16:creationId xmlns:a16="http://schemas.microsoft.com/office/drawing/2014/main" id="{61C5956A-A20D-2545-BC23-CB1596720CA2}"/>
              </a:ext>
            </a:extLst>
          </p:cNvPr>
          <p:cNvCxnSpPr>
            <a:cxnSpLocks/>
            <a:stCxn id="101" idx="2"/>
            <a:endCxn id="85" idx="3"/>
          </p:cNvCxnSpPr>
          <p:nvPr/>
        </p:nvCxnSpPr>
        <p:spPr>
          <a:xfrm rot="5400000">
            <a:off x="9035678" y="4465157"/>
            <a:ext cx="354700" cy="3143341"/>
          </a:xfrm>
          <a:prstGeom prst="bentConnector2">
            <a:avLst/>
          </a:prstGeom>
          <a:noFill/>
          <a:ln w="38100" cap="flat" cmpd="sng" algn="ctr">
            <a:solidFill>
              <a:srgbClr val="000000"/>
            </a:solidFill>
            <a:prstDash val="solid"/>
            <a:miter lim="800000"/>
            <a:tailEnd type="arrow"/>
          </a:ln>
          <a:effectLst/>
        </p:spPr>
      </p:cxnSp>
      <p:sp>
        <p:nvSpPr>
          <p:cNvPr id="7" name="TextBox 6">
            <a:extLst>
              <a:ext uri="{FF2B5EF4-FFF2-40B4-BE49-F238E27FC236}">
                <a16:creationId xmlns:a16="http://schemas.microsoft.com/office/drawing/2014/main" id="{F09C0C0F-DF4F-914F-9592-DFCAE17367B4}"/>
              </a:ext>
            </a:extLst>
          </p:cNvPr>
          <p:cNvSpPr txBox="1"/>
          <p:nvPr/>
        </p:nvSpPr>
        <p:spPr>
          <a:xfrm>
            <a:off x="5956663" y="6505298"/>
            <a:ext cx="4673074" cy="369332"/>
          </a:xfrm>
          <a:prstGeom prst="rect">
            <a:avLst/>
          </a:prstGeom>
          <a:noFill/>
        </p:spPr>
        <p:txBody>
          <a:bodyPr wrap="none" rtlCol="0">
            <a:spAutoFit/>
          </a:bodyPr>
          <a:lstStyle/>
          <a:p>
            <a:r>
              <a:rPr lang="en-US" dirty="0">
                <a:hlinkClick r:id="rId2" tooltip="Persistent link using digital object identifier"/>
              </a:rPr>
              <a:t>https://doi.org/10.1016/j.ecoinf.2017.09.005</a:t>
            </a:r>
            <a:endParaRPr lang="en-US" dirty="0"/>
          </a:p>
        </p:txBody>
      </p:sp>
    </p:spTree>
    <p:extLst>
      <p:ext uri="{BB962C8B-B14F-4D97-AF65-F5344CB8AC3E}">
        <p14:creationId xmlns:p14="http://schemas.microsoft.com/office/powerpoint/2010/main" val="1489222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0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8" grpId="0" animBg="1"/>
      <p:bldP spid="98" grpId="0"/>
      <p:bldP spid="99" grpId="0"/>
      <p:bldP spid="100" grpId="0"/>
      <p:bldP spid="10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D9DAF-41DF-FD4F-962C-DBD2C42DA634}"/>
              </a:ext>
            </a:extLst>
          </p:cNvPr>
          <p:cNvSpPr>
            <a:spLocks noGrp="1"/>
          </p:cNvSpPr>
          <p:nvPr>
            <p:ph type="title"/>
          </p:nvPr>
        </p:nvSpPr>
        <p:spPr/>
        <p:txBody>
          <a:bodyPr/>
          <a:lstStyle/>
          <a:p>
            <a:r>
              <a:rPr lang="en-US" dirty="0"/>
              <a:t>(meta)Data Analysis</a:t>
            </a:r>
          </a:p>
        </p:txBody>
      </p:sp>
      <p:sp>
        <p:nvSpPr>
          <p:cNvPr id="3" name="Content Placeholder 2">
            <a:extLst>
              <a:ext uri="{FF2B5EF4-FFF2-40B4-BE49-F238E27FC236}">
                <a16:creationId xmlns:a16="http://schemas.microsoft.com/office/drawing/2014/main" id="{0963FA58-6768-144A-83F0-4ECFD051EBE7}"/>
              </a:ext>
            </a:extLst>
          </p:cNvPr>
          <p:cNvSpPr>
            <a:spLocks noGrp="1"/>
          </p:cNvSpPr>
          <p:nvPr>
            <p:ph idx="1"/>
          </p:nvPr>
        </p:nvSpPr>
        <p:spPr/>
        <p:txBody>
          <a:bodyPr>
            <a:normAutofit fontScale="92500"/>
          </a:bodyPr>
          <a:lstStyle/>
          <a:p>
            <a:r>
              <a:rPr lang="en-US" dirty="0"/>
              <a:t>We can create and extend crosswalks of metadata elements from different standards in an actionable, reusable framework using XML.</a:t>
            </a:r>
          </a:p>
          <a:p>
            <a:r>
              <a:rPr lang="en-US" dirty="0"/>
              <a:t>We can interact with different communities to determine their metadata needs and utilizing documentation on their standards recommendations to develop XSL rubrics and translate them using this linked model in XML to apply to metadata records in a variety of standards.</a:t>
            </a:r>
          </a:p>
          <a:p>
            <a:r>
              <a:rPr lang="en-US" dirty="0"/>
              <a:t>We can utilize Python and BASH to investigate the results of the rubrics and create interactive reports suitable for the needs of metadata creators, curators, and managers.</a:t>
            </a:r>
          </a:p>
          <a:p>
            <a:r>
              <a:rPr lang="en-US" dirty="0"/>
              <a:t>We can wrap this all in a Jupyter Notebook GUI and host it through version control services such as </a:t>
            </a:r>
            <a:r>
              <a:rPr lang="en-US" dirty="0" err="1"/>
              <a:t>BitBucket</a:t>
            </a:r>
            <a:r>
              <a:rPr lang="en-US" dirty="0"/>
              <a:t> or Gitlab to make it easy for everyone to contribute improvements to the tests without accidently deleting the entire database.</a:t>
            </a:r>
          </a:p>
          <a:p>
            <a:endParaRPr lang="en-US" dirty="0"/>
          </a:p>
        </p:txBody>
      </p:sp>
    </p:spTree>
    <p:extLst>
      <p:ext uri="{BB962C8B-B14F-4D97-AF65-F5344CB8AC3E}">
        <p14:creationId xmlns:p14="http://schemas.microsoft.com/office/powerpoint/2010/main" val="18563026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5">
            <a:extLst>
              <a:ext uri="{FF2B5EF4-FFF2-40B4-BE49-F238E27FC236}">
                <a16:creationId xmlns:a16="http://schemas.microsoft.com/office/drawing/2014/main" id="{32D6780C-B833-3747-A613-92C2117F2E7B}"/>
              </a:ext>
            </a:extLst>
          </p:cNvPr>
          <p:cNvSpPr txBox="1">
            <a:spLocks/>
          </p:cNvSpPr>
          <p:nvPr/>
        </p:nvSpPr>
        <p:spPr>
          <a:xfrm>
            <a:off x="844561" y="601663"/>
            <a:ext cx="8528052" cy="508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sz="2700" dirty="0">
                <a:solidFill>
                  <a:srgbClr val="164F86"/>
                </a:solidFill>
                <a:latin typeface="Helvetica" panose="020B0604020202020204" pitchFamily="34" charset="0"/>
                <a:sym typeface="Helvetica" panose="020B0604020202020204" pitchFamily="34" charset="0"/>
              </a:rPr>
              <a:t>Concepts are defined for each standard</a:t>
            </a:r>
            <a:endParaRPr lang="en-US" sz="2700" dirty="0"/>
          </a:p>
        </p:txBody>
      </p:sp>
      <p:grpSp>
        <p:nvGrpSpPr>
          <p:cNvPr id="1278" name="Group 1277">
            <a:extLst>
              <a:ext uri="{FF2B5EF4-FFF2-40B4-BE49-F238E27FC236}">
                <a16:creationId xmlns:a16="http://schemas.microsoft.com/office/drawing/2014/main" id="{2BAA3EB3-B1C5-1D40-B3DB-FE80E1D21661}"/>
              </a:ext>
            </a:extLst>
          </p:cNvPr>
          <p:cNvGrpSpPr/>
          <p:nvPr/>
        </p:nvGrpSpPr>
        <p:grpSpPr>
          <a:xfrm>
            <a:off x="901001" y="4629456"/>
            <a:ext cx="590388" cy="778367"/>
            <a:chOff x="4569621" y="2674402"/>
            <a:chExt cx="559254" cy="745069"/>
          </a:xfrm>
        </p:grpSpPr>
        <p:sp>
          <p:nvSpPr>
            <p:cNvPr id="1339" name="Folded Corner 1338">
              <a:extLst>
                <a:ext uri="{FF2B5EF4-FFF2-40B4-BE49-F238E27FC236}">
                  <a16:creationId xmlns:a16="http://schemas.microsoft.com/office/drawing/2014/main" id="{8FA2DD2C-D63C-7743-A0DA-B45009DFF272}"/>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340" name="Straight Connector 1339">
              <a:extLst>
                <a:ext uri="{FF2B5EF4-FFF2-40B4-BE49-F238E27FC236}">
                  <a16:creationId xmlns:a16="http://schemas.microsoft.com/office/drawing/2014/main" id="{1F931EAB-4BDB-4848-AA6A-A93254450DCD}"/>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341" name="Straight Connector 1340">
              <a:extLst>
                <a:ext uri="{FF2B5EF4-FFF2-40B4-BE49-F238E27FC236}">
                  <a16:creationId xmlns:a16="http://schemas.microsoft.com/office/drawing/2014/main" id="{70FD8AE2-B7AF-3F44-B934-FAD1D2479DEF}"/>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342" name="Straight Connector 1341">
              <a:extLst>
                <a:ext uri="{FF2B5EF4-FFF2-40B4-BE49-F238E27FC236}">
                  <a16:creationId xmlns:a16="http://schemas.microsoft.com/office/drawing/2014/main" id="{F9AF5AED-6303-404F-897D-A766FB7EE8FD}"/>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343" name="Straight Connector 1342">
              <a:extLst>
                <a:ext uri="{FF2B5EF4-FFF2-40B4-BE49-F238E27FC236}">
                  <a16:creationId xmlns:a16="http://schemas.microsoft.com/office/drawing/2014/main" id="{07F6F24F-B3AF-9545-A651-602ED2329E64}"/>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344" name="Straight Connector 1343">
              <a:extLst>
                <a:ext uri="{FF2B5EF4-FFF2-40B4-BE49-F238E27FC236}">
                  <a16:creationId xmlns:a16="http://schemas.microsoft.com/office/drawing/2014/main" id="{9949D005-263B-3448-8FB1-8C25D9F964A4}"/>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345" name="Straight Connector 1344">
              <a:extLst>
                <a:ext uri="{FF2B5EF4-FFF2-40B4-BE49-F238E27FC236}">
                  <a16:creationId xmlns:a16="http://schemas.microsoft.com/office/drawing/2014/main" id="{4AAEF2A7-E314-4C43-AE82-4EC0DCFD1382}"/>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346" name="Straight Connector 1345">
              <a:extLst>
                <a:ext uri="{FF2B5EF4-FFF2-40B4-BE49-F238E27FC236}">
                  <a16:creationId xmlns:a16="http://schemas.microsoft.com/office/drawing/2014/main" id="{2D25CC84-C996-6A46-9DC3-CBE2E6D90EF7}"/>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347" name="Straight Connector 1346">
              <a:extLst>
                <a:ext uri="{FF2B5EF4-FFF2-40B4-BE49-F238E27FC236}">
                  <a16:creationId xmlns:a16="http://schemas.microsoft.com/office/drawing/2014/main" id="{B4C10830-404B-5C46-B1E1-C02E0104DF9E}"/>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348" name="Straight Connector 1347">
              <a:extLst>
                <a:ext uri="{FF2B5EF4-FFF2-40B4-BE49-F238E27FC236}">
                  <a16:creationId xmlns:a16="http://schemas.microsoft.com/office/drawing/2014/main" id="{59C0E1EB-AA90-1D4E-8F9F-83B5971EF87A}"/>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349" name="Straight Connector 1348">
              <a:extLst>
                <a:ext uri="{FF2B5EF4-FFF2-40B4-BE49-F238E27FC236}">
                  <a16:creationId xmlns:a16="http://schemas.microsoft.com/office/drawing/2014/main" id="{B666F53E-6393-9847-9BF5-E0D651B50335}"/>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350" name="Straight Connector 1349">
              <a:extLst>
                <a:ext uri="{FF2B5EF4-FFF2-40B4-BE49-F238E27FC236}">
                  <a16:creationId xmlns:a16="http://schemas.microsoft.com/office/drawing/2014/main" id="{8B0B0681-0FCF-F742-B2EB-EA70CB7F2FAD}"/>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351" name="Straight Connector 1350">
              <a:extLst>
                <a:ext uri="{FF2B5EF4-FFF2-40B4-BE49-F238E27FC236}">
                  <a16:creationId xmlns:a16="http://schemas.microsoft.com/office/drawing/2014/main" id="{47D7928B-6505-2344-98CC-A1F793CFC508}"/>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352" name="Straight Connector 1351">
              <a:extLst>
                <a:ext uri="{FF2B5EF4-FFF2-40B4-BE49-F238E27FC236}">
                  <a16:creationId xmlns:a16="http://schemas.microsoft.com/office/drawing/2014/main" id="{F2613D7E-247B-B54F-9C33-2FB5A43FB469}"/>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353" name="Straight Connector 1352">
              <a:extLst>
                <a:ext uri="{FF2B5EF4-FFF2-40B4-BE49-F238E27FC236}">
                  <a16:creationId xmlns:a16="http://schemas.microsoft.com/office/drawing/2014/main" id="{7D44B502-C846-2B4D-A318-AF17862ABBF2}"/>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354" name="Straight Connector 1353">
              <a:extLst>
                <a:ext uri="{FF2B5EF4-FFF2-40B4-BE49-F238E27FC236}">
                  <a16:creationId xmlns:a16="http://schemas.microsoft.com/office/drawing/2014/main" id="{6D6A029C-EAF8-5544-B827-D9CF2366A109}"/>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355" name="Straight Connector 1354">
              <a:extLst>
                <a:ext uri="{FF2B5EF4-FFF2-40B4-BE49-F238E27FC236}">
                  <a16:creationId xmlns:a16="http://schemas.microsoft.com/office/drawing/2014/main" id="{7CB7C9B0-02CF-D444-BFE7-6B5D595952DA}"/>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356" name="Straight Connector 1355">
              <a:extLst>
                <a:ext uri="{FF2B5EF4-FFF2-40B4-BE49-F238E27FC236}">
                  <a16:creationId xmlns:a16="http://schemas.microsoft.com/office/drawing/2014/main" id="{85488DBA-EE0A-A04F-8F8D-7D53816927B3}"/>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357" name="Straight Connector 1356">
              <a:extLst>
                <a:ext uri="{FF2B5EF4-FFF2-40B4-BE49-F238E27FC236}">
                  <a16:creationId xmlns:a16="http://schemas.microsoft.com/office/drawing/2014/main" id="{5D81B4BD-4BD8-3846-BD5B-A0EBBD3D6A14}"/>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279" name="Group 1278">
            <a:extLst>
              <a:ext uri="{FF2B5EF4-FFF2-40B4-BE49-F238E27FC236}">
                <a16:creationId xmlns:a16="http://schemas.microsoft.com/office/drawing/2014/main" id="{FB018D58-70EA-4642-ADDB-9A76976D8B16}"/>
              </a:ext>
            </a:extLst>
          </p:cNvPr>
          <p:cNvGrpSpPr/>
          <p:nvPr/>
        </p:nvGrpSpPr>
        <p:grpSpPr>
          <a:xfrm>
            <a:off x="1561182" y="4629456"/>
            <a:ext cx="590388" cy="778367"/>
            <a:chOff x="4569621" y="2674402"/>
            <a:chExt cx="559254" cy="745069"/>
          </a:xfrm>
        </p:grpSpPr>
        <p:sp>
          <p:nvSpPr>
            <p:cNvPr id="1320" name="Folded Corner 1319">
              <a:extLst>
                <a:ext uri="{FF2B5EF4-FFF2-40B4-BE49-F238E27FC236}">
                  <a16:creationId xmlns:a16="http://schemas.microsoft.com/office/drawing/2014/main" id="{C9983A40-591A-A34A-875B-E60B824AC8EF}"/>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321" name="Straight Connector 1320">
              <a:extLst>
                <a:ext uri="{FF2B5EF4-FFF2-40B4-BE49-F238E27FC236}">
                  <a16:creationId xmlns:a16="http://schemas.microsoft.com/office/drawing/2014/main" id="{4F996905-A33B-FB49-94D6-8E6EE137E03C}"/>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322" name="Straight Connector 1321">
              <a:extLst>
                <a:ext uri="{FF2B5EF4-FFF2-40B4-BE49-F238E27FC236}">
                  <a16:creationId xmlns:a16="http://schemas.microsoft.com/office/drawing/2014/main" id="{2AB1890D-14B1-3645-B3E1-E8A696B646AE}"/>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323" name="Straight Connector 1322">
              <a:extLst>
                <a:ext uri="{FF2B5EF4-FFF2-40B4-BE49-F238E27FC236}">
                  <a16:creationId xmlns:a16="http://schemas.microsoft.com/office/drawing/2014/main" id="{3D805FB1-ED81-534C-8514-DFF5EB5FA505}"/>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324" name="Straight Connector 1323">
              <a:extLst>
                <a:ext uri="{FF2B5EF4-FFF2-40B4-BE49-F238E27FC236}">
                  <a16:creationId xmlns:a16="http://schemas.microsoft.com/office/drawing/2014/main" id="{4FF7D725-4F28-D94C-858E-B33526C0ADC0}"/>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325" name="Straight Connector 1324">
              <a:extLst>
                <a:ext uri="{FF2B5EF4-FFF2-40B4-BE49-F238E27FC236}">
                  <a16:creationId xmlns:a16="http://schemas.microsoft.com/office/drawing/2014/main" id="{359FB120-7D65-974E-B63D-C1E2AE2BBD46}"/>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326" name="Straight Connector 1325">
              <a:extLst>
                <a:ext uri="{FF2B5EF4-FFF2-40B4-BE49-F238E27FC236}">
                  <a16:creationId xmlns:a16="http://schemas.microsoft.com/office/drawing/2014/main" id="{5546C1D8-8E5A-D74A-8CEE-D2EABE56EBDE}"/>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327" name="Straight Connector 1326">
              <a:extLst>
                <a:ext uri="{FF2B5EF4-FFF2-40B4-BE49-F238E27FC236}">
                  <a16:creationId xmlns:a16="http://schemas.microsoft.com/office/drawing/2014/main" id="{325B7432-F10B-4C43-8DF4-D30A8096A00C}"/>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328" name="Straight Connector 1327">
              <a:extLst>
                <a:ext uri="{FF2B5EF4-FFF2-40B4-BE49-F238E27FC236}">
                  <a16:creationId xmlns:a16="http://schemas.microsoft.com/office/drawing/2014/main" id="{B52CC6F9-A28D-F04B-AB45-3CF885F79A52}"/>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329" name="Straight Connector 1328">
              <a:extLst>
                <a:ext uri="{FF2B5EF4-FFF2-40B4-BE49-F238E27FC236}">
                  <a16:creationId xmlns:a16="http://schemas.microsoft.com/office/drawing/2014/main" id="{88493AAC-067E-5448-9C3D-D42628DB716E}"/>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330" name="Straight Connector 1329">
              <a:extLst>
                <a:ext uri="{FF2B5EF4-FFF2-40B4-BE49-F238E27FC236}">
                  <a16:creationId xmlns:a16="http://schemas.microsoft.com/office/drawing/2014/main" id="{959B9B3D-0422-5444-95FE-5375182EA28E}"/>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331" name="Straight Connector 1330">
              <a:extLst>
                <a:ext uri="{FF2B5EF4-FFF2-40B4-BE49-F238E27FC236}">
                  <a16:creationId xmlns:a16="http://schemas.microsoft.com/office/drawing/2014/main" id="{B1151BB6-CC36-E242-B4A3-53C9B6193442}"/>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332" name="Straight Connector 1331">
              <a:extLst>
                <a:ext uri="{FF2B5EF4-FFF2-40B4-BE49-F238E27FC236}">
                  <a16:creationId xmlns:a16="http://schemas.microsoft.com/office/drawing/2014/main" id="{EF733700-7CF8-2F43-A608-9C838DCD6569}"/>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333" name="Straight Connector 1332">
              <a:extLst>
                <a:ext uri="{FF2B5EF4-FFF2-40B4-BE49-F238E27FC236}">
                  <a16:creationId xmlns:a16="http://schemas.microsoft.com/office/drawing/2014/main" id="{BCD59A1B-7D57-974B-B8D5-767D4BA0DBB8}"/>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334" name="Straight Connector 1333">
              <a:extLst>
                <a:ext uri="{FF2B5EF4-FFF2-40B4-BE49-F238E27FC236}">
                  <a16:creationId xmlns:a16="http://schemas.microsoft.com/office/drawing/2014/main" id="{BDA8B54E-B656-FF4C-90F0-12FBBF283C76}"/>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335" name="Straight Connector 1334">
              <a:extLst>
                <a:ext uri="{FF2B5EF4-FFF2-40B4-BE49-F238E27FC236}">
                  <a16:creationId xmlns:a16="http://schemas.microsoft.com/office/drawing/2014/main" id="{D0BC7793-BD7D-B644-8613-7A7AF6356457}"/>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336" name="Straight Connector 1335">
              <a:extLst>
                <a:ext uri="{FF2B5EF4-FFF2-40B4-BE49-F238E27FC236}">
                  <a16:creationId xmlns:a16="http://schemas.microsoft.com/office/drawing/2014/main" id="{940F8E4B-AD30-484A-B0BA-83888C59F798}"/>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337" name="Straight Connector 1336">
              <a:extLst>
                <a:ext uri="{FF2B5EF4-FFF2-40B4-BE49-F238E27FC236}">
                  <a16:creationId xmlns:a16="http://schemas.microsoft.com/office/drawing/2014/main" id="{88F6DD41-FC3F-D545-A7BF-DBC12D9930B5}"/>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338" name="Straight Connector 1337">
              <a:extLst>
                <a:ext uri="{FF2B5EF4-FFF2-40B4-BE49-F238E27FC236}">
                  <a16:creationId xmlns:a16="http://schemas.microsoft.com/office/drawing/2014/main" id="{F3ED2413-5E4E-3047-958F-029600E2D949}"/>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280" name="Group 1279">
            <a:extLst>
              <a:ext uri="{FF2B5EF4-FFF2-40B4-BE49-F238E27FC236}">
                <a16:creationId xmlns:a16="http://schemas.microsoft.com/office/drawing/2014/main" id="{6CE109BD-F968-7944-8026-F7B53C67FC84}"/>
              </a:ext>
            </a:extLst>
          </p:cNvPr>
          <p:cNvGrpSpPr/>
          <p:nvPr/>
        </p:nvGrpSpPr>
        <p:grpSpPr>
          <a:xfrm>
            <a:off x="2221362" y="4629456"/>
            <a:ext cx="590388" cy="778367"/>
            <a:chOff x="4569621" y="2674402"/>
            <a:chExt cx="559254" cy="745069"/>
          </a:xfrm>
        </p:grpSpPr>
        <p:sp>
          <p:nvSpPr>
            <p:cNvPr id="1301" name="Folded Corner 1300">
              <a:extLst>
                <a:ext uri="{FF2B5EF4-FFF2-40B4-BE49-F238E27FC236}">
                  <a16:creationId xmlns:a16="http://schemas.microsoft.com/office/drawing/2014/main" id="{467AFC3F-F327-7E46-BEBB-745DFC499A2A}"/>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302" name="Straight Connector 1301">
              <a:extLst>
                <a:ext uri="{FF2B5EF4-FFF2-40B4-BE49-F238E27FC236}">
                  <a16:creationId xmlns:a16="http://schemas.microsoft.com/office/drawing/2014/main" id="{54BC2556-0C22-1446-A28E-6C6328F70F0C}"/>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303" name="Straight Connector 1302">
              <a:extLst>
                <a:ext uri="{FF2B5EF4-FFF2-40B4-BE49-F238E27FC236}">
                  <a16:creationId xmlns:a16="http://schemas.microsoft.com/office/drawing/2014/main" id="{6F91EF5B-E6BE-C343-A1C5-F6AED2B8E2C1}"/>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304" name="Straight Connector 1303">
              <a:extLst>
                <a:ext uri="{FF2B5EF4-FFF2-40B4-BE49-F238E27FC236}">
                  <a16:creationId xmlns:a16="http://schemas.microsoft.com/office/drawing/2014/main" id="{FF245BE8-4012-EE4E-A465-0AFD57DD3720}"/>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305" name="Straight Connector 1304">
              <a:extLst>
                <a:ext uri="{FF2B5EF4-FFF2-40B4-BE49-F238E27FC236}">
                  <a16:creationId xmlns:a16="http://schemas.microsoft.com/office/drawing/2014/main" id="{32C1ABF4-AE46-7548-A766-18AA3DF25A48}"/>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306" name="Straight Connector 1305">
              <a:extLst>
                <a:ext uri="{FF2B5EF4-FFF2-40B4-BE49-F238E27FC236}">
                  <a16:creationId xmlns:a16="http://schemas.microsoft.com/office/drawing/2014/main" id="{64FD3DCF-F9F4-BE47-9798-053739786B12}"/>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307" name="Straight Connector 1306">
              <a:extLst>
                <a:ext uri="{FF2B5EF4-FFF2-40B4-BE49-F238E27FC236}">
                  <a16:creationId xmlns:a16="http://schemas.microsoft.com/office/drawing/2014/main" id="{2C29A9E8-CE4A-5B41-9EC7-A59152572D88}"/>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308" name="Straight Connector 1307">
              <a:extLst>
                <a:ext uri="{FF2B5EF4-FFF2-40B4-BE49-F238E27FC236}">
                  <a16:creationId xmlns:a16="http://schemas.microsoft.com/office/drawing/2014/main" id="{E71F8B13-8FA4-0A42-A24F-64BB13DAE99A}"/>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309" name="Straight Connector 1308">
              <a:extLst>
                <a:ext uri="{FF2B5EF4-FFF2-40B4-BE49-F238E27FC236}">
                  <a16:creationId xmlns:a16="http://schemas.microsoft.com/office/drawing/2014/main" id="{D71B8ACB-4F2A-D849-962A-93501899A30E}"/>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310" name="Straight Connector 1309">
              <a:extLst>
                <a:ext uri="{FF2B5EF4-FFF2-40B4-BE49-F238E27FC236}">
                  <a16:creationId xmlns:a16="http://schemas.microsoft.com/office/drawing/2014/main" id="{769F3BDB-E888-9547-A578-190DA4AE6371}"/>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311" name="Straight Connector 1310">
              <a:extLst>
                <a:ext uri="{FF2B5EF4-FFF2-40B4-BE49-F238E27FC236}">
                  <a16:creationId xmlns:a16="http://schemas.microsoft.com/office/drawing/2014/main" id="{4DA1D030-505D-944A-A86A-0BDCED347E61}"/>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312" name="Straight Connector 1311">
              <a:extLst>
                <a:ext uri="{FF2B5EF4-FFF2-40B4-BE49-F238E27FC236}">
                  <a16:creationId xmlns:a16="http://schemas.microsoft.com/office/drawing/2014/main" id="{5EC12BB1-18DD-944D-BCB2-B7B0EF453915}"/>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313" name="Straight Connector 1312">
              <a:extLst>
                <a:ext uri="{FF2B5EF4-FFF2-40B4-BE49-F238E27FC236}">
                  <a16:creationId xmlns:a16="http://schemas.microsoft.com/office/drawing/2014/main" id="{29857B2B-AB4E-6845-BA79-5BDD98778C98}"/>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314" name="Straight Connector 1313">
              <a:extLst>
                <a:ext uri="{FF2B5EF4-FFF2-40B4-BE49-F238E27FC236}">
                  <a16:creationId xmlns:a16="http://schemas.microsoft.com/office/drawing/2014/main" id="{A376E426-1BC0-D44C-A174-A6B00ECB62D2}"/>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315" name="Straight Connector 1314">
              <a:extLst>
                <a:ext uri="{FF2B5EF4-FFF2-40B4-BE49-F238E27FC236}">
                  <a16:creationId xmlns:a16="http://schemas.microsoft.com/office/drawing/2014/main" id="{87E67AA8-90F8-9141-BC4F-BA1F9211D26D}"/>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316" name="Straight Connector 1315">
              <a:extLst>
                <a:ext uri="{FF2B5EF4-FFF2-40B4-BE49-F238E27FC236}">
                  <a16:creationId xmlns:a16="http://schemas.microsoft.com/office/drawing/2014/main" id="{0DC44E2B-3A9B-9643-BBC5-B3D96CC49D4D}"/>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317" name="Straight Connector 1316">
              <a:extLst>
                <a:ext uri="{FF2B5EF4-FFF2-40B4-BE49-F238E27FC236}">
                  <a16:creationId xmlns:a16="http://schemas.microsoft.com/office/drawing/2014/main" id="{F285908E-10D2-AC43-9A59-2E0144490C25}"/>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318" name="Straight Connector 1317">
              <a:extLst>
                <a:ext uri="{FF2B5EF4-FFF2-40B4-BE49-F238E27FC236}">
                  <a16:creationId xmlns:a16="http://schemas.microsoft.com/office/drawing/2014/main" id="{F5CF15C1-A95D-0041-A0BA-77923FC6BA13}"/>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319" name="Straight Connector 1318">
              <a:extLst>
                <a:ext uri="{FF2B5EF4-FFF2-40B4-BE49-F238E27FC236}">
                  <a16:creationId xmlns:a16="http://schemas.microsoft.com/office/drawing/2014/main" id="{464B0827-0F5D-364B-B292-9B84F4363B31}"/>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281" name="Group 1280">
            <a:extLst>
              <a:ext uri="{FF2B5EF4-FFF2-40B4-BE49-F238E27FC236}">
                <a16:creationId xmlns:a16="http://schemas.microsoft.com/office/drawing/2014/main" id="{EDB7C001-334F-8E43-85D0-5377A7702E03}"/>
              </a:ext>
            </a:extLst>
          </p:cNvPr>
          <p:cNvGrpSpPr/>
          <p:nvPr/>
        </p:nvGrpSpPr>
        <p:grpSpPr>
          <a:xfrm>
            <a:off x="2881539" y="4629456"/>
            <a:ext cx="590388" cy="778367"/>
            <a:chOff x="4569621" y="2674402"/>
            <a:chExt cx="559254" cy="745069"/>
          </a:xfrm>
        </p:grpSpPr>
        <p:sp>
          <p:nvSpPr>
            <p:cNvPr id="1282" name="Folded Corner 1281">
              <a:extLst>
                <a:ext uri="{FF2B5EF4-FFF2-40B4-BE49-F238E27FC236}">
                  <a16:creationId xmlns:a16="http://schemas.microsoft.com/office/drawing/2014/main" id="{A4222785-A713-6445-B666-E033FE203F32}"/>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283" name="Straight Connector 1282">
              <a:extLst>
                <a:ext uri="{FF2B5EF4-FFF2-40B4-BE49-F238E27FC236}">
                  <a16:creationId xmlns:a16="http://schemas.microsoft.com/office/drawing/2014/main" id="{07DA7482-B73D-E141-8FD8-233F1A55C51C}"/>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284" name="Straight Connector 1283">
              <a:extLst>
                <a:ext uri="{FF2B5EF4-FFF2-40B4-BE49-F238E27FC236}">
                  <a16:creationId xmlns:a16="http://schemas.microsoft.com/office/drawing/2014/main" id="{98B8B201-E305-434C-85D4-138FF36ED085}"/>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285" name="Straight Connector 1284">
              <a:extLst>
                <a:ext uri="{FF2B5EF4-FFF2-40B4-BE49-F238E27FC236}">
                  <a16:creationId xmlns:a16="http://schemas.microsoft.com/office/drawing/2014/main" id="{46FE687B-796B-B244-8850-E381DE0C197A}"/>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286" name="Straight Connector 1285">
              <a:extLst>
                <a:ext uri="{FF2B5EF4-FFF2-40B4-BE49-F238E27FC236}">
                  <a16:creationId xmlns:a16="http://schemas.microsoft.com/office/drawing/2014/main" id="{F1AD9AD9-BB29-4B43-9034-45EEE984D5E7}"/>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287" name="Straight Connector 1286">
              <a:extLst>
                <a:ext uri="{FF2B5EF4-FFF2-40B4-BE49-F238E27FC236}">
                  <a16:creationId xmlns:a16="http://schemas.microsoft.com/office/drawing/2014/main" id="{DE7C2457-4300-4642-88A7-45D83C58BCE2}"/>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288" name="Straight Connector 1287">
              <a:extLst>
                <a:ext uri="{FF2B5EF4-FFF2-40B4-BE49-F238E27FC236}">
                  <a16:creationId xmlns:a16="http://schemas.microsoft.com/office/drawing/2014/main" id="{6E3FBBC2-ED75-3140-B9F4-4B5EFCEE0DC7}"/>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289" name="Straight Connector 1288">
              <a:extLst>
                <a:ext uri="{FF2B5EF4-FFF2-40B4-BE49-F238E27FC236}">
                  <a16:creationId xmlns:a16="http://schemas.microsoft.com/office/drawing/2014/main" id="{07D58450-597B-B444-ACF6-5FAA43536612}"/>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290" name="Straight Connector 1289">
              <a:extLst>
                <a:ext uri="{FF2B5EF4-FFF2-40B4-BE49-F238E27FC236}">
                  <a16:creationId xmlns:a16="http://schemas.microsoft.com/office/drawing/2014/main" id="{1C5DA78D-2CB3-8B46-8BA5-2D522C264F75}"/>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291" name="Straight Connector 1290">
              <a:extLst>
                <a:ext uri="{FF2B5EF4-FFF2-40B4-BE49-F238E27FC236}">
                  <a16:creationId xmlns:a16="http://schemas.microsoft.com/office/drawing/2014/main" id="{E5234CB4-4F87-0143-B8FC-F4F050CC5504}"/>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292" name="Straight Connector 1291">
              <a:extLst>
                <a:ext uri="{FF2B5EF4-FFF2-40B4-BE49-F238E27FC236}">
                  <a16:creationId xmlns:a16="http://schemas.microsoft.com/office/drawing/2014/main" id="{4BABA2EE-1B18-D04E-B050-A75D7EB190F8}"/>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293" name="Straight Connector 1292">
              <a:extLst>
                <a:ext uri="{FF2B5EF4-FFF2-40B4-BE49-F238E27FC236}">
                  <a16:creationId xmlns:a16="http://schemas.microsoft.com/office/drawing/2014/main" id="{42042944-3A47-3D4B-BE07-C8E2FCFA1D4C}"/>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294" name="Straight Connector 1293">
              <a:extLst>
                <a:ext uri="{FF2B5EF4-FFF2-40B4-BE49-F238E27FC236}">
                  <a16:creationId xmlns:a16="http://schemas.microsoft.com/office/drawing/2014/main" id="{2D30C717-DEB5-D54D-AAAF-F93C06D1DFA2}"/>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295" name="Straight Connector 1294">
              <a:extLst>
                <a:ext uri="{FF2B5EF4-FFF2-40B4-BE49-F238E27FC236}">
                  <a16:creationId xmlns:a16="http://schemas.microsoft.com/office/drawing/2014/main" id="{DCF85115-2808-594C-B25B-AA40C2D94771}"/>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296" name="Straight Connector 1295">
              <a:extLst>
                <a:ext uri="{FF2B5EF4-FFF2-40B4-BE49-F238E27FC236}">
                  <a16:creationId xmlns:a16="http://schemas.microsoft.com/office/drawing/2014/main" id="{B93E7532-A373-B646-96DF-A15C6611650B}"/>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297" name="Straight Connector 1296">
              <a:extLst>
                <a:ext uri="{FF2B5EF4-FFF2-40B4-BE49-F238E27FC236}">
                  <a16:creationId xmlns:a16="http://schemas.microsoft.com/office/drawing/2014/main" id="{CBA7C149-6FF5-1641-9004-8F07056E0525}"/>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298" name="Straight Connector 1297">
              <a:extLst>
                <a:ext uri="{FF2B5EF4-FFF2-40B4-BE49-F238E27FC236}">
                  <a16:creationId xmlns:a16="http://schemas.microsoft.com/office/drawing/2014/main" id="{0D26D94D-3142-BE48-8AC0-D691F5A6BED3}"/>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299" name="Straight Connector 1298">
              <a:extLst>
                <a:ext uri="{FF2B5EF4-FFF2-40B4-BE49-F238E27FC236}">
                  <a16:creationId xmlns:a16="http://schemas.microsoft.com/office/drawing/2014/main" id="{EB027806-D521-1F4B-A95C-BBED56CC8393}"/>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300" name="Straight Connector 1299">
              <a:extLst>
                <a:ext uri="{FF2B5EF4-FFF2-40B4-BE49-F238E27FC236}">
                  <a16:creationId xmlns:a16="http://schemas.microsoft.com/office/drawing/2014/main" id="{2DAB0594-3142-C84F-8D4A-053A2B4351B7}"/>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198" name="Group 1197">
            <a:extLst>
              <a:ext uri="{FF2B5EF4-FFF2-40B4-BE49-F238E27FC236}">
                <a16:creationId xmlns:a16="http://schemas.microsoft.com/office/drawing/2014/main" id="{838647A3-D25B-F643-B463-84466502A01A}"/>
              </a:ext>
            </a:extLst>
          </p:cNvPr>
          <p:cNvGrpSpPr/>
          <p:nvPr/>
        </p:nvGrpSpPr>
        <p:grpSpPr>
          <a:xfrm>
            <a:off x="9679702" y="4658619"/>
            <a:ext cx="590388" cy="778367"/>
            <a:chOff x="4569621" y="2674402"/>
            <a:chExt cx="559254" cy="745069"/>
          </a:xfrm>
        </p:grpSpPr>
        <p:sp>
          <p:nvSpPr>
            <p:cNvPr id="1259" name="Folded Corner 1258">
              <a:extLst>
                <a:ext uri="{FF2B5EF4-FFF2-40B4-BE49-F238E27FC236}">
                  <a16:creationId xmlns:a16="http://schemas.microsoft.com/office/drawing/2014/main" id="{BEC13E4B-54FD-914F-905E-73369B2FAA64}"/>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260" name="Straight Connector 1259">
              <a:extLst>
                <a:ext uri="{FF2B5EF4-FFF2-40B4-BE49-F238E27FC236}">
                  <a16:creationId xmlns:a16="http://schemas.microsoft.com/office/drawing/2014/main" id="{022AA4C3-D9E1-5447-9118-66F430079F98}"/>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261" name="Straight Connector 1260">
              <a:extLst>
                <a:ext uri="{FF2B5EF4-FFF2-40B4-BE49-F238E27FC236}">
                  <a16:creationId xmlns:a16="http://schemas.microsoft.com/office/drawing/2014/main" id="{ADD24E5B-521B-594C-8F94-58F9D1E23120}"/>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262" name="Straight Connector 1261">
              <a:extLst>
                <a:ext uri="{FF2B5EF4-FFF2-40B4-BE49-F238E27FC236}">
                  <a16:creationId xmlns:a16="http://schemas.microsoft.com/office/drawing/2014/main" id="{0618EC6D-7E67-7942-B364-D9D629F8C890}"/>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263" name="Straight Connector 1262">
              <a:extLst>
                <a:ext uri="{FF2B5EF4-FFF2-40B4-BE49-F238E27FC236}">
                  <a16:creationId xmlns:a16="http://schemas.microsoft.com/office/drawing/2014/main" id="{6C829161-22EC-4E40-8560-E4616F5989DC}"/>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264" name="Straight Connector 1263">
              <a:extLst>
                <a:ext uri="{FF2B5EF4-FFF2-40B4-BE49-F238E27FC236}">
                  <a16:creationId xmlns:a16="http://schemas.microsoft.com/office/drawing/2014/main" id="{CE2A2342-8C53-1D46-9EA6-FBF6F2C76B6E}"/>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265" name="Straight Connector 1264">
              <a:extLst>
                <a:ext uri="{FF2B5EF4-FFF2-40B4-BE49-F238E27FC236}">
                  <a16:creationId xmlns:a16="http://schemas.microsoft.com/office/drawing/2014/main" id="{D99FB6CF-98FA-1F4C-B6B4-5C40778E8379}"/>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266" name="Straight Connector 1265">
              <a:extLst>
                <a:ext uri="{FF2B5EF4-FFF2-40B4-BE49-F238E27FC236}">
                  <a16:creationId xmlns:a16="http://schemas.microsoft.com/office/drawing/2014/main" id="{8D2403B2-483D-6E40-A6F5-0720D8AB6C4F}"/>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267" name="Straight Connector 1266">
              <a:extLst>
                <a:ext uri="{FF2B5EF4-FFF2-40B4-BE49-F238E27FC236}">
                  <a16:creationId xmlns:a16="http://schemas.microsoft.com/office/drawing/2014/main" id="{28869DD4-8F11-5B40-82E5-AB6C8FB6D8D9}"/>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268" name="Straight Connector 1267">
              <a:extLst>
                <a:ext uri="{FF2B5EF4-FFF2-40B4-BE49-F238E27FC236}">
                  <a16:creationId xmlns:a16="http://schemas.microsoft.com/office/drawing/2014/main" id="{8621E6BD-2071-364B-BFEA-387A6A2A1280}"/>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269" name="Straight Connector 1268">
              <a:extLst>
                <a:ext uri="{FF2B5EF4-FFF2-40B4-BE49-F238E27FC236}">
                  <a16:creationId xmlns:a16="http://schemas.microsoft.com/office/drawing/2014/main" id="{7636BDA1-493D-7042-99AE-3A031F7BB984}"/>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270" name="Straight Connector 1269">
              <a:extLst>
                <a:ext uri="{FF2B5EF4-FFF2-40B4-BE49-F238E27FC236}">
                  <a16:creationId xmlns:a16="http://schemas.microsoft.com/office/drawing/2014/main" id="{967F29E9-3F01-5848-AF8B-707BD3DE7C74}"/>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271" name="Straight Connector 1270">
              <a:extLst>
                <a:ext uri="{FF2B5EF4-FFF2-40B4-BE49-F238E27FC236}">
                  <a16:creationId xmlns:a16="http://schemas.microsoft.com/office/drawing/2014/main" id="{F6DD1245-8CA0-B743-942A-60E9FFC611CB}"/>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272" name="Straight Connector 1271">
              <a:extLst>
                <a:ext uri="{FF2B5EF4-FFF2-40B4-BE49-F238E27FC236}">
                  <a16:creationId xmlns:a16="http://schemas.microsoft.com/office/drawing/2014/main" id="{85975CCB-85EC-B54A-B441-68561484BA1B}"/>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273" name="Straight Connector 1272">
              <a:extLst>
                <a:ext uri="{FF2B5EF4-FFF2-40B4-BE49-F238E27FC236}">
                  <a16:creationId xmlns:a16="http://schemas.microsoft.com/office/drawing/2014/main" id="{301C03C9-53C9-2044-9F73-4A9AD061959E}"/>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274" name="Straight Connector 1273">
              <a:extLst>
                <a:ext uri="{FF2B5EF4-FFF2-40B4-BE49-F238E27FC236}">
                  <a16:creationId xmlns:a16="http://schemas.microsoft.com/office/drawing/2014/main" id="{76CA34EB-ED52-7748-AADA-520927039CC1}"/>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275" name="Straight Connector 1274">
              <a:extLst>
                <a:ext uri="{FF2B5EF4-FFF2-40B4-BE49-F238E27FC236}">
                  <a16:creationId xmlns:a16="http://schemas.microsoft.com/office/drawing/2014/main" id="{DA5E699F-C97C-6641-A913-9A27A26F0D70}"/>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276" name="Straight Connector 1275">
              <a:extLst>
                <a:ext uri="{FF2B5EF4-FFF2-40B4-BE49-F238E27FC236}">
                  <a16:creationId xmlns:a16="http://schemas.microsoft.com/office/drawing/2014/main" id="{51D0AC0B-07C7-474E-A645-BB898686B34D}"/>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277" name="Straight Connector 1276">
              <a:extLst>
                <a:ext uri="{FF2B5EF4-FFF2-40B4-BE49-F238E27FC236}">
                  <a16:creationId xmlns:a16="http://schemas.microsoft.com/office/drawing/2014/main" id="{900FE119-CD4C-A046-A110-3B8F7E50F887}"/>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199" name="Group 1198">
            <a:extLst>
              <a:ext uri="{FF2B5EF4-FFF2-40B4-BE49-F238E27FC236}">
                <a16:creationId xmlns:a16="http://schemas.microsoft.com/office/drawing/2014/main" id="{FDC6D119-BA70-494E-8834-E48347A751C3}"/>
              </a:ext>
            </a:extLst>
          </p:cNvPr>
          <p:cNvGrpSpPr/>
          <p:nvPr/>
        </p:nvGrpSpPr>
        <p:grpSpPr>
          <a:xfrm>
            <a:off x="10339881" y="4658619"/>
            <a:ext cx="590388" cy="778367"/>
            <a:chOff x="4569621" y="2674402"/>
            <a:chExt cx="559254" cy="745069"/>
          </a:xfrm>
        </p:grpSpPr>
        <p:sp>
          <p:nvSpPr>
            <p:cNvPr id="1240" name="Folded Corner 1239">
              <a:extLst>
                <a:ext uri="{FF2B5EF4-FFF2-40B4-BE49-F238E27FC236}">
                  <a16:creationId xmlns:a16="http://schemas.microsoft.com/office/drawing/2014/main" id="{FB723E9D-ECC7-F342-B139-A0637607E6A0}"/>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241" name="Straight Connector 1240">
              <a:extLst>
                <a:ext uri="{FF2B5EF4-FFF2-40B4-BE49-F238E27FC236}">
                  <a16:creationId xmlns:a16="http://schemas.microsoft.com/office/drawing/2014/main" id="{CA1110F4-6C3E-B34B-B97E-0C1716574424}"/>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242" name="Straight Connector 1241">
              <a:extLst>
                <a:ext uri="{FF2B5EF4-FFF2-40B4-BE49-F238E27FC236}">
                  <a16:creationId xmlns:a16="http://schemas.microsoft.com/office/drawing/2014/main" id="{0C9B1D6A-39A7-7B48-AF78-BBB10A238846}"/>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243" name="Straight Connector 1242">
              <a:extLst>
                <a:ext uri="{FF2B5EF4-FFF2-40B4-BE49-F238E27FC236}">
                  <a16:creationId xmlns:a16="http://schemas.microsoft.com/office/drawing/2014/main" id="{00461C5F-9EAB-0349-830B-68A0F3CD2FD0}"/>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244" name="Straight Connector 1243">
              <a:extLst>
                <a:ext uri="{FF2B5EF4-FFF2-40B4-BE49-F238E27FC236}">
                  <a16:creationId xmlns:a16="http://schemas.microsoft.com/office/drawing/2014/main" id="{98AE1D87-7840-6E48-A8A4-6CCA3860C5F4}"/>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245" name="Straight Connector 1244">
              <a:extLst>
                <a:ext uri="{FF2B5EF4-FFF2-40B4-BE49-F238E27FC236}">
                  <a16:creationId xmlns:a16="http://schemas.microsoft.com/office/drawing/2014/main" id="{45005F9D-C67E-B64A-A9C3-B645FC3F5F3B}"/>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246" name="Straight Connector 1245">
              <a:extLst>
                <a:ext uri="{FF2B5EF4-FFF2-40B4-BE49-F238E27FC236}">
                  <a16:creationId xmlns:a16="http://schemas.microsoft.com/office/drawing/2014/main" id="{01C143B0-4EB3-9447-86EC-776E8A5676C4}"/>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247" name="Straight Connector 1246">
              <a:extLst>
                <a:ext uri="{FF2B5EF4-FFF2-40B4-BE49-F238E27FC236}">
                  <a16:creationId xmlns:a16="http://schemas.microsoft.com/office/drawing/2014/main" id="{F12C2E12-B1DA-C64B-B6F4-253A612A8077}"/>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248" name="Straight Connector 1247">
              <a:extLst>
                <a:ext uri="{FF2B5EF4-FFF2-40B4-BE49-F238E27FC236}">
                  <a16:creationId xmlns:a16="http://schemas.microsoft.com/office/drawing/2014/main" id="{46BACBD7-25C2-204E-A5E1-566FEFA86C3F}"/>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249" name="Straight Connector 1248">
              <a:extLst>
                <a:ext uri="{FF2B5EF4-FFF2-40B4-BE49-F238E27FC236}">
                  <a16:creationId xmlns:a16="http://schemas.microsoft.com/office/drawing/2014/main" id="{FD47882F-5C7B-F347-B9F9-0CA08DF90B48}"/>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250" name="Straight Connector 1249">
              <a:extLst>
                <a:ext uri="{FF2B5EF4-FFF2-40B4-BE49-F238E27FC236}">
                  <a16:creationId xmlns:a16="http://schemas.microsoft.com/office/drawing/2014/main" id="{1BC317AF-EFBE-9941-9495-F91B928FEAEC}"/>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251" name="Straight Connector 1250">
              <a:extLst>
                <a:ext uri="{FF2B5EF4-FFF2-40B4-BE49-F238E27FC236}">
                  <a16:creationId xmlns:a16="http://schemas.microsoft.com/office/drawing/2014/main" id="{44D621F4-0F94-6241-A474-4357EA14460C}"/>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252" name="Straight Connector 1251">
              <a:extLst>
                <a:ext uri="{FF2B5EF4-FFF2-40B4-BE49-F238E27FC236}">
                  <a16:creationId xmlns:a16="http://schemas.microsoft.com/office/drawing/2014/main" id="{68ECFD5D-D301-BE48-BDBA-5A991FBB1C10}"/>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253" name="Straight Connector 1252">
              <a:extLst>
                <a:ext uri="{FF2B5EF4-FFF2-40B4-BE49-F238E27FC236}">
                  <a16:creationId xmlns:a16="http://schemas.microsoft.com/office/drawing/2014/main" id="{2F8E87DF-9091-D44E-ABAA-9D09C6EA2783}"/>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254" name="Straight Connector 1253">
              <a:extLst>
                <a:ext uri="{FF2B5EF4-FFF2-40B4-BE49-F238E27FC236}">
                  <a16:creationId xmlns:a16="http://schemas.microsoft.com/office/drawing/2014/main" id="{3DB2CD28-BC4F-C54D-8247-82E724648100}"/>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255" name="Straight Connector 1254">
              <a:extLst>
                <a:ext uri="{FF2B5EF4-FFF2-40B4-BE49-F238E27FC236}">
                  <a16:creationId xmlns:a16="http://schemas.microsoft.com/office/drawing/2014/main" id="{DB6196E5-5033-854A-BC0D-58F9E5D1B1A1}"/>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256" name="Straight Connector 1255">
              <a:extLst>
                <a:ext uri="{FF2B5EF4-FFF2-40B4-BE49-F238E27FC236}">
                  <a16:creationId xmlns:a16="http://schemas.microsoft.com/office/drawing/2014/main" id="{9F151FE3-AA6A-3843-B0F8-C2D314B9857D}"/>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257" name="Straight Connector 1256">
              <a:extLst>
                <a:ext uri="{FF2B5EF4-FFF2-40B4-BE49-F238E27FC236}">
                  <a16:creationId xmlns:a16="http://schemas.microsoft.com/office/drawing/2014/main" id="{B4330D93-C6FE-1240-B998-9E3A87DED3FF}"/>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258" name="Straight Connector 1257">
              <a:extLst>
                <a:ext uri="{FF2B5EF4-FFF2-40B4-BE49-F238E27FC236}">
                  <a16:creationId xmlns:a16="http://schemas.microsoft.com/office/drawing/2014/main" id="{BBFC7498-FF6B-F048-AB60-03B3FD03422D}"/>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138" name="Group 1137">
            <a:extLst>
              <a:ext uri="{FF2B5EF4-FFF2-40B4-BE49-F238E27FC236}">
                <a16:creationId xmlns:a16="http://schemas.microsoft.com/office/drawing/2014/main" id="{C84D9BBD-4021-314A-8BAB-0B25F50F3F0C}"/>
              </a:ext>
            </a:extLst>
          </p:cNvPr>
          <p:cNvGrpSpPr/>
          <p:nvPr/>
        </p:nvGrpSpPr>
        <p:grpSpPr>
          <a:xfrm>
            <a:off x="4166846" y="4658619"/>
            <a:ext cx="590388" cy="778367"/>
            <a:chOff x="4569621" y="2674402"/>
            <a:chExt cx="559254" cy="745069"/>
          </a:xfrm>
        </p:grpSpPr>
        <p:sp>
          <p:nvSpPr>
            <p:cNvPr id="1179" name="Folded Corner 1178">
              <a:extLst>
                <a:ext uri="{FF2B5EF4-FFF2-40B4-BE49-F238E27FC236}">
                  <a16:creationId xmlns:a16="http://schemas.microsoft.com/office/drawing/2014/main" id="{FD3D6B4B-0C29-1E46-AA8A-7884AC67BEF4}"/>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180" name="Straight Connector 1179">
              <a:extLst>
                <a:ext uri="{FF2B5EF4-FFF2-40B4-BE49-F238E27FC236}">
                  <a16:creationId xmlns:a16="http://schemas.microsoft.com/office/drawing/2014/main" id="{40B43B8D-25A6-7A45-AA32-FE101A41C622}"/>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181" name="Straight Connector 1180">
              <a:extLst>
                <a:ext uri="{FF2B5EF4-FFF2-40B4-BE49-F238E27FC236}">
                  <a16:creationId xmlns:a16="http://schemas.microsoft.com/office/drawing/2014/main" id="{FDF6AD49-8334-9D44-A9F1-65EA6D266CCC}"/>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182" name="Straight Connector 1181">
              <a:extLst>
                <a:ext uri="{FF2B5EF4-FFF2-40B4-BE49-F238E27FC236}">
                  <a16:creationId xmlns:a16="http://schemas.microsoft.com/office/drawing/2014/main" id="{051CE12F-966A-6341-8748-B72312B46FB2}"/>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183" name="Straight Connector 1182">
              <a:extLst>
                <a:ext uri="{FF2B5EF4-FFF2-40B4-BE49-F238E27FC236}">
                  <a16:creationId xmlns:a16="http://schemas.microsoft.com/office/drawing/2014/main" id="{76B202AA-97B6-9A40-BA6F-95353DA066CA}"/>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184" name="Straight Connector 1183">
              <a:extLst>
                <a:ext uri="{FF2B5EF4-FFF2-40B4-BE49-F238E27FC236}">
                  <a16:creationId xmlns:a16="http://schemas.microsoft.com/office/drawing/2014/main" id="{1379C007-6019-994B-8EB5-65212542F80D}"/>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185" name="Straight Connector 1184">
              <a:extLst>
                <a:ext uri="{FF2B5EF4-FFF2-40B4-BE49-F238E27FC236}">
                  <a16:creationId xmlns:a16="http://schemas.microsoft.com/office/drawing/2014/main" id="{2314D1DD-C196-504C-8790-610D64FCBF5A}"/>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186" name="Straight Connector 1185">
              <a:extLst>
                <a:ext uri="{FF2B5EF4-FFF2-40B4-BE49-F238E27FC236}">
                  <a16:creationId xmlns:a16="http://schemas.microsoft.com/office/drawing/2014/main" id="{0E45F78A-0FB3-B641-9B2E-F3242771CCE1}"/>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187" name="Straight Connector 1186">
              <a:extLst>
                <a:ext uri="{FF2B5EF4-FFF2-40B4-BE49-F238E27FC236}">
                  <a16:creationId xmlns:a16="http://schemas.microsoft.com/office/drawing/2014/main" id="{8EBE5667-2E09-0F43-A28B-5B144E523D65}"/>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188" name="Straight Connector 1187">
              <a:extLst>
                <a:ext uri="{FF2B5EF4-FFF2-40B4-BE49-F238E27FC236}">
                  <a16:creationId xmlns:a16="http://schemas.microsoft.com/office/drawing/2014/main" id="{B23A0E5D-17DA-8045-BF1A-E3F6610353A8}"/>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189" name="Straight Connector 1188">
              <a:extLst>
                <a:ext uri="{FF2B5EF4-FFF2-40B4-BE49-F238E27FC236}">
                  <a16:creationId xmlns:a16="http://schemas.microsoft.com/office/drawing/2014/main" id="{6240D481-BFC7-F244-8F1E-83898F89CACC}"/>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190" name="Straight Connector 1189">
              <a:extLst>
                <a:ext uri="{FF2B5EF4-FFF2-40B4-BE49-F238E27FC236}">
                  <a16:creationId xmlns:a16="http://schemas.microsoft.com/office/drawing/2014/main" id="{333D308F-220F-424E-93E8-CEC3A816FF71}"/>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191" name="Straight Connector 1190">
              <a:extLst>
                <a:ext uri="{FF2B5EF4-FFF2-40B4-BE49-F238E27FC236}">
                  <a16:creationId xmlns:a16="http://schemas.microsoft.com/office/drawing/2014/main" id="{E20C72C2-6673-6746-BB65-F29D3705A75B}"/>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192" name="Straight Connector 1191">
              <a:extLst>
                <a:ext uri="{FF2B5EF4-FFF2-40B4-BE49-F238E27FC236}">
                  <a16:creationId xmlns:a16="http://schemas.microsoft.com/office/drawing/2014/main" id="{B1CEFF28-EE44-3F4E-923B-6B5C48D8D01D}"/>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193" name="Straight Connector 1192">
              <a:extLst>
                <a:ext uri="{FF2B5EF4-FFF2-40B4-BE49-F238E27FC236}">
                  <a16:creationId xmlns:a16="http://schemas.microsoft.com/office/drawing/2014/main" id="{43CD100E-F38C-8C48-A5BD-02C5CE966C19}"/>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194" name="Straight Connector 1193">
              <a:extLst>
                <a:ext uri="{FF2B5EF4-FFF2-40B4-BE49-F238E27FC236}">
                  <a16:creationId xmlns:a16="http://schemas.microsoft.com/office/drawing/2014/main" id="{88A3C345-763C-1144-85BC-CA3B108F5000}"/>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195" name="Straight Connector 1194">
              <a:extLst>
                <a:ext uri="{FF2B5EF4-FFF2-40B4-BE49-F238E27FC236}">
                  <a16:creationId xmlns:a16="http://schemas.microsoft.com/office/drawing/2014/main" id="{45CB8D60-A54E-0544-AD78-658FAD3F2ED2}"/>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196" name="Straight Connector 1195">
              <a:extLst>
                <a:ext uri="{FF2B5EF4-FFF2-40B4-BE49-F238E27FC236}">
                  <a16:creationId xmlns:a16="http://schemas.microsoft.com/office/drawing/2014/main" id="{E24155A6-6B20-A14F-832E-41EEB4241BE7}"/>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197" name="Straight Connector 1196">
              <a:extLst>
                <a:ext uri="{FF2B5EF4-FFF2-40B4-BE49-F238E27FC236}">
                  <a16:creationId xmlns:a16="http://schemas.microsoft.com/office/drawing/2014/main" id="{6920D35B-39CB-B44D-9792-A8200BC430FE}"/>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139" name="Group 1138">
            <a:extLst>
              <a:ext uri="{FF2B5EF4-FFF2-40B4-BE49-F238E27FC236}">
                <a16:creationId xmlns:a16="http://schemas.microsoft.com/office/drawing/2014/main" id="{A44EEC5A-D829-0A42-AB20-000154771E13}"/>
              </a:ext>
            </a:extLst>
          </p:cNvPr>
          <p:cNvGrpSpPr/>
          <p:nvPr/>
        </p:nvGrpSpPr>
        <p:grpSpPr>
          <a:xfrm>
            <a:off x="4827027" y="4658619"/>
            <a:ext cx="590388" cy="778367"/>
            <a:chOff x="4569621" y="2674402"/>
            <a:chExt cx="559254" cy="745069"/>
          </a:xfrm>
        </p:grpSpPr>
        <p:sp>
          <p:nvSpPr>
            <p:cNvPr id="1160" name="Folded Corner 1159">
              <a:extLst>
                <a:ext uri="{FF2B5EF4-FFF2-40B4-BE49-F238E27FC236}">
                  <a16:creationId xmlns:a16="http://schemas.microsoft.com/office/drawing/2014/main" id="{F4BD570F-265C-4440-B7A8-0587D959A54F}"/>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161" name="Straight Connector 1160">
              <a:extLst>
                <a:ext uri="{FF2B5EF4-FFF2-40B4-BE49-F238E27FC236}">
                  <a16:creationId xmlns:a16="http://schemas.microsoft.com/office/drawing/2014/main" id="{C0ECA6FD-F149-7E44-A750-0B922C1B15CE}"/>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162" name="Straight Connector 1161">
              <a:extLst>
                <a:ext uri="{FF2B5EF4-FFF2-40B4-BE49-F238E27FC236}">
                  <a16:creationId xmlns:a16="http://schemas.microsoft.com/office/drawing/2014/main" id="{2280026E-432D-804F-8471-F19B558EEAC6}"/>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163" name="Straight Connector 1162">
              <a:extLst>
                <a:ext uri="{FF2B5EF4-FFF2-40B4-BE49-F238E27FC236}">
                  <a16:creationId xmlns:a16="http://schemas.microsoft.com/office/drawing/2014/main" id="{08EFB3BF-D0F0-9640-A3EF-F746DEE3A96A}"/>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164" name="Straight Connector 1163">
              <a:extLst>
                <a:ext uri="{FF2B5EF4-FFF2-40B4-BE49-F238E27FC236}">
                  <a16:creationId xmlns:a16="http://schemas.microsoft.com/office/drawing/2014/main" id="{03F87AB2-77B6-D346-8C79-146BD2F58583}"/>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165" name="Straight Connector 1164">
              <a:extLst>
                <a:ext uri="{FF2B5EF4-FFF2-40B4-BE49-F238E27FC236}">
                  <a16:creationId xmlns:a16="http://schemas.microsoft.com/office/drawing/2014/main" id="{5C3DF6BC-777B-9D45-BD6B-19958F9BB200}"/>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166" name="Straight Connector 1165">
              <a:extLst>
                <a:ext uri="{FF2B5EF4-FFF2-40B4-BE49-F238E27FC236}">
                  <a16:creationId xmlns:a16="http://schemas.microsoft.com/office/drawing/2014/main" id="{0182A9BE-ED40-A147-887E-31DCA57ACCEA}"/>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167" name="Straight Connector 1166">
              <a:extLst>
                <a:ext uri="{FF2B5EF4-FFF2-40B4-BE49-F238E27FC236}">
                  <a16:creationId xmlns:a16="http://schemas.microsoft.com/office/drawing/2014/main" id="{C1036D29-03DC-564C-BC8F-522AE109973C}"/>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168" name="Straight Connector 1167">
              <a:extLst>
                <a:ext uri="{FF2B5EF4-FFF2-40B4-BE49-F238E27FC236}">
                  <a16:creationId xmlns:a16="http://schemas.microsoft.com/office/drawing/2014/main" id="{C99FF23B-6F87-8347-86A1-7DB914406449}"/>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169" name="Straight Connector 1168">
              <a:extLst>
                <a:ext uri="{FF2B5EF4-FFF2-40B4-BE49-F238E27FC236}">
                  <a16:creationId xmlns:a16="http://schemas.microsoft.com/office/drawing/2014/main" id="{2097D71A-49E9-CD45-86DE-916272DE57C2}"/>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170" name="Straight Connector 1169">
              <a:extLst>
                <a:ext uri="{FF2B5EF4-FFF2-40B4-BE49-F238E27FC236}">
                  <a16:creationId xmlns:a16="http://schemas.microsoft.com/office/drawing/2014/main" id="{F16B9FFE-6561-0848-A61B-B497997854B5}"/>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171" name="Straight Connector 1170">
              <a:extLst>
                <a:ext uri="{FF2B5EF4-FFF2-40B4-BE49-F238E27FC236}">
                  <a16:creationId xmlns:a16="http://schemas.microsoft.com/office/drawing/2014/main" id="{6DF9FEE5-EE96-0340-BAC9-6697C6DCF6D1}"/>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172" name="Straight Connector 1171">
              <a:extLst>
                <a:ext uri="{FF2B5EF4-FFF2-40B4-BE49-F238E27FC236}">
                  <a16:creationId xmlns:a16="http://schemas.microsoft.com/office/drawing/2014/main" id="{3964C94C-E655-194F-A391-D5C5BD7BD167}"/>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173" name="Straight Connector 1172">
              <a:extLst>
                <a:ext uri="{FF2B5EF4-FFF2-40B4-BE49-F238E27FC236}">
                  <a16:creationId xmlns:a16="http://schemas.microsoft.com/office/drawing/2014/main" id="{A503B5F4-621C-0F4E-B80C-352F259E611A}"/>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174" name="Straight Connector 1173">
              <a:extLst>
                <a:ext uri="{FF2B5EF4-FFF2-40B4-BE49-F238E27FC236}">
                  <a16:creationId xmlns:a16="http://schemas.microsoft.com/office/drawing/2014/main" id="{5E99F42C-2677-B84D-9CDA-22166CC586D0}"/>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175" name="Straight Connector 1174">
              <a:extLst>
                <a:ext uri="{FF2B5EF4-FFF2-40B4-BE49-F238E27FC236}">
                  <a16:creationId xmlns:a16="http://schemas.microsoft.com/office/drawing/2014/main" id="{5496DE71-1263-4849-8DD6-C6B1C2C2783A}"/>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176" name="Straight Connector 1175">
              <a:extLst>
                <a:ext uri="{FF2B5EF4-FFF2-40B4-BE49-F238E27FC236}">
                  <a16:creationId xmlns:a16="http://schemas.microsoft.com/office/drawing/2014/main" id="{172385E4-853E-6744-A282-E2126AC17699}"/>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177" name="Straight Connector 1176">
              <a:extLst>
                <a:ext uri="{FF2B5EF4-FFF2-40B4-BE49-F238E27FC236}">
                  <a16:creationId xmlns:a16="http://schemas.microsoft.com/office/drawing/2014/main" id="{34CE57CA-C50E-A245-8875-E889BDCB9DD4}"/>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178" name="Straight Connector 1177">
              <a:extLst>
                <a:ext uri="{FF2B5EF4-FFF2-40B4-BE49-F238E27FC236}">
                  <a16:creationId xmlns:a16="http://schemas.microsoft.com/office/drawing/2014/main" id="{1635E8E3-7408-4641-9152-FB02BCF41E62}"/>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140" name="Group 1139">
            <a:extLst>
              <a:ext uri="{FF2B5EF4-FFF2-40B4-BE49-F238E27FC236}">
                <a16:creationId xmlns:a16="http://schemas.microsoft.com/office/drawing/2014/main" id="{3A9F0B51-383C-904A-B997-8D63290B2880}"/>
              </a:ext>
            </a:extLst>
          </p:cNvPr>
          <p:cNvGrpSpPr/>
          <p:nvPr/>
        </p:nvGrpSpPr>
        <p:grpSpPr>
          <a:xfrm>
            <a:off x="5487203" y="4658619"/>
            <a:ext cx="590388" cy="778367"/>
            <a:chOff x="4569621" y="2674402"/>
            <a:chExt cx="559254" cy="745069"/>
          </a:xfrm>
        </p:grpSpPr>
        <p:sp>
          <p:nvSpPr>
            <p:cNvPr id="1141" name="Folded Corner 1140">
              <a:extLst>
                <a:ext uri="{FF2B5EF4-FFF2-40B4-BE49-F238E27FC236}">
                  <a16:creationId xmlns:a16="http://schemas.microsoft.com/office/drawing/2014/main" id="{33971271-42CB-7944-8B66-F6257D2D752A}"/>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142" name="Straight Connector 1141">
              <a:extLst>
                <a:ext uri="{FF2B5EF4-FFF2-40B4-BE49-F238E27FC236}">
                  <a16:creationId xmlns:a16="http://schemas.microsoft.com/office/drawing/2014/main" id="{93EAD5A2-FC4A-EA49-B4C7-2D446802F107}"/>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143" name="Straight Connector 1142">
              <a:extLst>
                <a:ext uri="{FF2B5EF4-FFF2-40B4-BE49-F238E27FC236}">
                  <a16:creationId xmlns:a16="http://schemas.microsoft.com/office/drawing/2014/main" id="{039F4A51-C855-4D41-925C-616CC5023D5D}"/>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144" name="Straight Connector 1143">
              <a:extLst>
                <a:ext uri="{FF2B5EF4-FFF2-40B4-BE49-F238E27FC236}">
                  <a16:creationId xmlns:a16="http://schemas.microsoft.com/office/drawing/2014/main" id="{D814ECF4-AA52-6E49-836A-2D08F82D1B5D}"/>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145" name="Straight Connector 1144">
              <a:extLst>
                <a:ext uri="{FF2B5EF4-FFF2-40B4-BE49-F238E27FC236}">
                  <a16:creationId xmlns:a16="http://schemas.microsoft.com/office/drawing/2014/main" id="{417D2D9D-A025-8F4A-9343-6E393AA13F52}"/>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146" name="Straight Connector 1145">
              <a:extLst>
                <a:ext uri="{FF2B5EF4-FFF2-40B4-BE49-F238E27FC236}">
                  <a16:creationId xmlns:a16="http://schemas.microsoft.com/office/drawing/2014/main" id="{F6A7DD10-484F-1646-BB23-4FA1FCFA858B}"/>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147" name="Straight Connector 1146">
              <a:extLst>
                <a:ext uri="{FF2B5EF4-FFF2-40B4-BE49-F238E27FC236}">
                  <a16:creationId xmlns:a16="http://schemas.microsoft.com/office/drawing/2014/main" id="{4FF4AE0D-6131-7049-A331-6B489FFF98B6}"/>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148" name="Straight Connector 1147">
              <a:extLst>
                <a:ext uri="{FF2B5EF4-FFF2-40B4-BE49-F238E27FC236}">
                  <a16:creationId xmlns:a16="http://schemas.microsoft.com/office/drawing/2014/main" id="{B7D8D9FC-51AD-7840-9BF8-59DB1703CAC8}"/>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149" name="Straight Connector 1148">
              <a:extLst>
                <a:ext uri="{FF2B5EF4-FFF2-40B4-BE49-F238E27FC236}">
                  <a16:creationId xmlns:a16="http://schemas.microsoft.com/office/drawing/2014/main" id="{377D567B-1691-A742-9891-5DD6494A9375}"/>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150" name="Straight Connector 1149">
              <a:extLst>
                <a:ext uri="{FF2B5EF4-FFF2-40B4-BE49-F238E27FC236}">
                  <a16:creationId xmlns:a16="http://schemas.microsoft.com/office/drawing/2014/main" id="{63E5B133-6957-3B4A-A021-A103D657DD2B}"/>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151" name="Straight Connector 1150">
              <a:extLst>
                <a:ext uri="{FF2B5EF4-FFF2-40B4-BE49-F238E27FC236}">
                  <a16:creationId xmlns:a16="http://schemas.microsoft.com/office/drawing/2014/main" id="{0D41CBB0-F530-6A43-80CD-18E79DBBBA18}"/>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152" name="Straight Connector 1151">
              <a:extLst>
                <a:ext uri="{FF2B5EF4-FFF2-40B4-BE49-F238E27FC236}">
                  <a16:creationId xmlns:a16="http://schemas.microsoft.com/office/drawing/2014/main" id="{754D9BA8-7425-D242-A418-9CF6140B911D}"/>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153" name="Straight Connector 1152">
              <a:extLst>
                <a:ext uri="{FF2B5EF4-FFF2-40B4-BE49-F238E27FC236}">
                  <a16:creationId xmlns:a16="http://schemas.microsoft.com/office/drawing/2014/main" id="{EB1D0325-91EA-5D42-8E55-3E0B2B6B7A67}"/>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154" name="Straight Connector 1153">
              <a:extLst>
                <a:ext uri="{FF2B5EF4-FFF2-40B4-BE49-F238E27FC236}">
                  <a16:creationId xmlns:a16="http://schemas.microsoft.com/office/drawing/2014/main" id="{41565093-CD8A-714F-BACA-7A149AEF3F9D}"/>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155" name="Straight Connector 1154">
              <a:extLst>
                <a:ext uri="{FF2B5EF4-FFF2-40B4-BE49-F238E27FC236}">
                  <a16:creationId xmlns:a16="http://schemas.microsoft.com/office/drawing/2014/main" id="{85A7F0B7-9CD6-C448-95E8-D8B413E46C1F}"/>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156" name="Straight Connector 1155">
              <a:extLst>
                <a:ext uri="{FF2B5EF4-FFF2-40B4-BE49-F238E27FC236}">
                  <a16:creationId xmlns:a16="http://schemas.microsoft.com/office/drawing/2014/main" id="{DCA75C0F-3227-1E48-92B0-C97C559BC867}"/>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157" name="Straight Connector 1156">
              <a:extLst>
                <a:ext uri="{FF2B5EF4-FFF2-40B4-BE49-F238E27FC236}">
                  <a16:creationId xmlns:a16="http://schemas.microsoft.com/office/drawing/2014/main" id="{0C7FB8E8-FC9A-0440-B332-36BFBEC1122E}"/>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158" name="Straight Connector 1157">
              <a:extLst>
                <a:ext uri="{FF2B5EF4-FFF2-40B4-BE49-F238E27FC236}">
                  <a16:creationId xmlns:a16="http://schemas.microsoft.com/office/drawing/2014/main" id="{605038FB-1BA1-1D4C-8424-93935E806F70}"/>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159" name="Straight Connector 1158">
              <a:extLst>
                <a:ext uri="{FF2B5EF4-FFF2-40B4-BE49-F238E27FC236}">
                  <a16:creationId xmlns:a16="http://schemas.microsoft.com/office/drawing/2014/main" id="{D3739BC6-AB41-3548-BD18-6FEC54CD3C4C}"/>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078" name="Group 1077">
            <a:extLst>
              <a:ext uri="{FF2B5EF4-FFF2-40B4-BE49-F238E27FC236}">
                <a16:creationId xmlns:a16="http://schemas.microsoft.com/office/drawing/2014/main" id="{E426E9D8-759C-0544-81F8-573A485DF30A}"/>
              </a:ext>
            </a:extLst>
          </p:cNvPr>
          <p:cNvGrpSpPr/>
          <p:nvPr/>
        </p:nvGrpSpPr>
        <p:grpSpPr>
          <a:xfrm>
            <a:off x="7041031" y="4658619"/>
            <a:ext cx="590388" cy="778367"/>
            <a:chOff x="4569621" y="2674402"/>
            <a:chExt cx="559254" cy="745069"/>
          </a:xfrm>
        </p:grpSpPr>
        <p:sp>
          <p:nvSpPr>
            <p:cNvPr id="1119" name="Folded Corner 1118">
              <a:extLst>
                <a:ext uri="{FF2B5EF4-FFF2-40B4-BE49-F238E27FC236}">
                  <a16:creationId xmlns:a16="http://schemas.microsoft.com/office/drawing/2014/main" id="{854DBEB8-A9BC-344E-BA41-3F1E6C3BF3D9}"/>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120" name="Straight Connector 1119">
              <a:extLst>
                <a:ext uri="{FF2B5EF4-FFF2-40B4-BE49-F238E27FC236}">
                  <a16:creationId xmlns:a16="http://schemas.microsoft.com/office/drawing/2014/main" id="{83B72982-861E-404D-8DB9-568B5A0BAFDC}"/>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121" name="Straight Connector 1120">
              <a:extLst>
                <a:ext uri="{FF2B5EF4-FFF2-40B4-BE49-F238E27FC236}">
                  <a16:creationId xmlns:a16="http://schemas.microsoft.com/office/drawing/2014/main" id="{6A048EA5-C765-2A41-9E1C-9707A61E799F}"/>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122" name="Straight Connector 1121">
              <a:extLst>
                <a:ext uri="{FF2B5EF4-FFF2-40B4-BE49-F238E27FC236}">
                  <a16:creationId xmlns:a16="http://schemas.microsoft.com/office/drawing/2014/main" id="{61DA3903-3D63-8A49-8B0E-65E666610FB3}"/>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123" name="Straight Connector 1122">
              <a:extLst>
                <a:ext uri="{FF2B5EF4-FFF2-40B4-BE49-F238E27FC236}">
                  <a16:creationId xmlns:a16="http://schemas.microsoft.com/office/drawing/2014/main" id="{DCAE43CB-89C2-B04B-8B9B-3952F54A58B2}"/>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124" name="Straight Connector 1123">
              <a:extLst>
                <a:ext uri="{FF2B5EF4-FFF2-40B4-BE49-F238E27FC236}">
                  <a16:creationId xmlns:a16="http://schemas.microsoft.com/office/drawing/2014/main" id="{8B38B7C4-D087-054C-B0BC-1D83039FDB96}"/>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125" name="Straight Connector 1124">
              <a:extLst>
                <a:ext uri="{FF2B5EF4-FFF2-40B4-BE49-F238E27FC236}">
                  <a16:creationId xmlns:a16="http://schemas.microsoft.com/office/drawing/2014/main" id="{90FD53F8-14C2-0C43-9B02-5DCAFC9FAAF8}"/>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126" name="Straight Connector 1125">
              <a:extLst>
                <a:ext uri="{FF2B5EF4-FFF2-40B4-BE49-F238E27FC236}">
                  <a16:creationId xmlns:a16="http://schemas.microsoft.com/office/drawing/2014/main" id="{00F3A3EF-722B-5041-B435-2A4163FE0F06}"/>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127" name="Straight Connector 1126">
              <a:extLst>
                <a:ext uri="{FF2B5EF4-FFF2-40B4-BE49-F238E27FC236}">
                  <a16:creationId xmlns:a16="http://schemas.microsoft.com/office/drawing/2014/main" id="{3D4386E2-35A5-324F-9199-D4AD91872A16}"/>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128" name="Straight Connector 1127">
              <a:extLst>
                <a:ext uri="{FF2B5EF4-FFF2-40B4-BE49-F238E27FC236}">
                  <a16:creationId xmlns:a16="http://schemas.microsoft.com/office/drawing/2014/main" id="{129AA623-EEC0-634E-BFC8-73A5590FD68C}"/>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129" name="Straight Connector 1128">
              <a:extLst>
                <a:ext uri="{FF2B5EF4-FFF2-40B4-BE49-F238E27FC236}">
                  <a16:creationId xmlns:a16="http://schemas.microsoft.com/office/drawing/2014/main" id="{D5E931BF-1ED8-B944-BB5F-1CC9435CF49B}"/>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130" name="Straight Connector 1129">
              <a:extLst>
                <a:ext uri="{FF2B5EF4-FFF2-40B4-BE49-F238E27FC236}">
                  <a16:creationId xmlns:a16="http://schemas.microsoft.com/office/drawing/2014/main" id="{F067DE31-0F15-3548-8BEE-FD45C54A229C}"/>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131" name="Straight Connector 1130">
              <a:extLst>
                <a:ext uri="{FF2B5EF4-FFF2-40B4-BE49-F238E27FC236}">
                  <a16:creationId xmlns:a16="http://schemas.microsoft.com/office/drawing/2014/main" id="{7FABB199-18C8-0545-B830-AD09CF497B86}"/>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132" name="Straight Connector 1131">
              <a:extLst>
                <a:ext uri="{FF2B5EF4-FFF2-40B4-BE49-F238E27FC236}">
                  <a16:creationId xmlns:a16="http://schemas.microsoft.com/office/drawing/2014/main" id="{3AEB1110-224D-AF40-8BBC-DA4EB40D4FFC}"/>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133" name="Straight Connector 1132">
              <a:extLst>
                <a:ext uri="{FF2B5EF4-FFF2-40B4-BE49-F238E27FC236}">
                  <a16:creationId xmlns:a16="http://schemas.microsoft.com/office/drawing/2014/main" id="{159B1BF4-21D2-8E47-950B-FCDAD2FB7926}"/>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134" name="Straight Connector 1133">
              <a:extLst>
                <a:ext uri="{FF2B5EF4-FFF2-40B4-BE49-F238E27FC236}">
                  <a16:creationId xmlns:a16="http://schemas.microsoft.com/office/drawing/2014/main" id="{3603DB83-03CF-D743-A790-834A4DB3B491}"/>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135" name="Straight Connector 1134">
              <a:extLst>
                <a:ext uri="{FF2B5EF4-FFF2-40B4-BE49-F238E27FC236}">
                  <a16:creationId xmlns:a16="http://schemas.microsoft.com/office/drawing/2014/main" id="{5C2CCEAF-3EAD-F143-9697-75ED01EC00AB}"/>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136" name="Straight Connector 1135">
              <a:extLst>
                <a:ext uri="{FF2B5EF4-FFF2-40B4-BE49-F238E27FC236}">
                  <a16:creationId xmlns:a16="http://schemas.microsoft.com/office/drawing/2014/main" id="{D7DA6D55-A357-0648-9348-F1A458025064}"/>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137" name="Straight Connector 1136">
              <a:extLst>
                <a:ext uri="{FF2B5EF4-FFF2-40B4-BE49-F238E27FC236}">
                  <a16:creationId xmlns:a16="http://schemas.microsoft.com/office/drawing/2014/main" id="{B512C9B2-58AD-5E4B-AC96-AD0E5A5D145D}"/>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079" name="Group 1078">
            <a:extLst>
              <a:ext uri="{FF2B5EF4-FFF2-40B4-BE49-F238E27FC236}">
                <a16:creationId xmlns:a16="http://schemas.microsoft.com/office/drawing/2014/main" id="{F7FEAF28-2E2E-B848-A693-DFC5DA5F435A}"/>
              </a:ext>
            </a:extLst>
          </p:cNvPr>
          <p:cNvGrpSpPr/>
          <p:nvPr/>
        </p:nvGrpSpPr>
        <p:grpSpPr>
          <a:xfrm>
            <a:off x="7701211" y="4658619"/>
            <a:ext cx="590388" cy="778367"/>
            <a:chOff x="4569621" y="2674402"/>
            <a:chExt cx="559254" cy="745069"/>
          </a:xfrm>
        </p:grpSpPr>
        <p:sp>
          <p:nvSpPr>
            <p:cNvPr id="1100" name="Folded Corner 1099">
              <a:extLst>
                <a:ext uri="{FF2B5EF4-FFF2-40B4-BE49-F238E27FC236}">
                  <a16:creationId xmlns:a16="http://schemas.microsoft.com/office/drawing/2014/main" id="{371A2B16-1BEA-8041-A1FA-911D7F3101FA}"/>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101" name="Straight Connector 1100">
              <a:extLst>
                <a:ext uri="{FF2B5EF4-FFF2-40B4-BE49-F238E27FC236}">
                  <a16:creationId xmlns:a16="http://schemas.microsoft.com/office/drawing/2014/main" id="{74D060AD-412B-B54E-B65E-5B753C55CE5C}"/>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102" name="Straight Connector 1101">
              <a:extLst>
                <a:ext uri="{FF2B5EF4-FFF2-40B4-BE49-F238E27FC236}">
                  <a16:creationId xmlns:a16="http://schemas.microsoft.com/office/drawing/2014/main" id="{629F4E0D-E3CD-4843-9D16-8ABE24E72B38}"/>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103" name="Straight Connector 1102">
              <a:extLst>
                <a:ext uri="{FF2B5EF4-FFF2-40B4-BE49-F238E27FC236}">
                  <a16:creationId xmlns:a16="http://schemas.microsoft.com/office/drawing/2014/main" id="{26D17885-9C9D-D246-BF83-4D0F397F9D2A}"/>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104" name="Straight Connector 1103">
              <a:extLst>
                <a:ext uri="{FF2B5EF4-FFF2-40B4-BE49-F238E27FC236}">
                  <a16:creationId xmlns:a16="http://schemas.microsoft.com/office/drawing/2014/main" id="{EF1D4317-9F4D-134B-A6F7-3D75B78F0F39}"/>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105" name="Straight Connector 1104">
              <a:extLst>
                <a:ext uri="{FF2B5EF4-FFF2-40B4-BE49-F238E27FC236}">
                  <a16:creationId xmlns:a16="http://schemas.microsoft.com/office/drawing/2014/main" id="{D6FD2577-BEA3-8A49-A8D5-5789D2DEFC4F}"/>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106" name="Straight Connector 1105">
              <a:extLst>
                <a:ext uri="{FF2B5EF4-FFF2-40B4-BE49-F238E27FC236}">
                  <a16:creationId xmlns:a16="http://schemas.microsoft.com/office/drawing/2014/main" id="{082BE666-72E6-424C-A01B-ED770CD85546}"/>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107" name="Straight Connector 1106">
              <a:extLst>
                <a:ext uri="{FF2B5EF4-FFF2-40B4-BE49-F238E27FC236}">
                  <a16:creationId xmlns:a16="http://schemas.microsoft.com/office/drawing/2014/main" id="{E14D6AB2-104B-2540-AF43-B546391B58B3}"/>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108" name="Straight Connector 1107">
              <a:extLst>
                <a:ext uri="{FF2B5EF4-FFF2-40B4-BE49-F238E27FC236}">
                  <a16:creationId xmlns:a16="http://schemas.microsoft.com/office/drawing/2014/main" id="{519E1A7E-4C4A-2B4D-8170-BFC4B0EF8F1F}"/>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109" name="Straight Connector 1108">
              <a:extLst>
                <a:ext uri="{FF2B5EF4-FFF2-40B4-BE49-F238E27FC236}">
                  <a16:creationId xmlns:a16="http://schemas.microsoft.com/office/drawing/2014/main" id="{2AB9A115-EE93-9744-BC46-0B4678B9528E}"/>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110" name="Straight Connector 1109">
              <a:extLst>
                <a:ext uri="{FF2B5EF4-FFF2-40B4-BE49-F238E27FC236}">
                  <a16:creationId xmlns:a16="http://schemas.microsoft.com/office/drawing/2014/main" id="{2F39781D-881C-0D4D-AF88-6A186856D0C1}"/>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111" name="Straight Connector 1110">
              <a:extLst>
                <a:ext uri="{FF2B5EF4-FFF2-40B4-BE49-F238E27FC236}">
                  <a16:creationId xmlns:a16="http://schemas.microsoft.com/office/drawing/2014/main" id="{77061AEB-98CF-FD40-BE83-8F5AB2FC50AE}"/>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112" name="Straight Connector 1111">
              <a:extLst>
                <a:ext uri="{FF2B5EF4-FFF2-40B4-BE49-F238E27FC236}">
                  <a16:creationId xmlns:a16="http://schemas.microsoft.com/office/drawing/2014/main" id="{983B00ED-594D-724D-A528-CB4140EFD5EE}"/>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113" name="Straight Connector 1112">
              <a:extLst>
                <a:ext uri="{FF2B5EF4-FFF2-40B4-BE49-F238E27FC236}">
                  <a16:creationId xmlns:a16="http://schemas.microsoft.com/office/drawing/2014/main" id="{E5E7F4E6-DB4B-A946-A346-AD1CED414AF9}"/>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114" name="Straight Connector 1113">
              <a:extLst>
                <a:ext uri="{FF2B5EF4-FFF2-40B4-BE49-F238E27FC236}">
                  <a16:creationId xmlns:a16="http://schemas.microsoft.com/office/drawing/2014/main" id="{49819C05-0CE7-A54F-AEE8-713051CA8D39}"/>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115" name="Straight Connector 1114">
              <a:extLst>
                <a:ext uri="{FF2B5EF4-FFF2-40B4-BE49-F238E27FC236}">
                  <a16:creationId xmlns:a16="http://schemas.microsoft.com/office/drawing/2014/main" id="{50BB7D5E-C392-244D-945F-6C655F82816B}"/>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116" name="Straight Connector 1115">
              <a:extLst>
                <a:ext uri="{FF2B5EF4-FFF2-40B4-BE49-F238E27FC236}">
                  <a16:creationId xmlns:a16="http://schemas.microsoft.com/office/drawing/2014/main" id="{CADA8EE2-8824-9C47-A18A-3C14A3E032FE}"/>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117" name="Straight Connector 1116">
              <a:extLst>
                <a:ext uri="{FF2B5EF4-FFF2-40B4-BE49-F238E27FC236}">
                  <a16:creationId xmlns:a16="http://schemas.microsoft.com/office/drawing/2014/main" id="{BB03AF8F-D829-EE48-BCE5-D6FFC92E6263}"/>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118" name="Straight Connector 1117">
              <a:extLst>
                <a:ext uri="{FF2B5EF4-FFF2-40B4-BE49-F238E27FC236}">
                  <a16:creationId xmlns:a16="http://schemas.microsoft.com/office/drawing/2014/main" id="{B3BEB82C-A345-2E4A-8E87-CDE8CDDFFA87}"/>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080" name="Group 1079">
            <a:extLst>
              <a:ext uri="{FF2B5EF4-FFF2-40B4-BE49-F238E27FC236}">
                <a16:creationId xmlns:a16="http://schemas.microsoft.com/office/drawing/2014/main" id="{67C29B6B-A40C-D645-B051-87B6CF448335}"/>
              </a:ext>
            </a:extLst>
          </p:cNvPr>
          <p:cNvGrpSpPr/>
          <p:nvPr/>
        </p:nvGrpSpPr>
        <p:grpSpPr>
          <a:xfrm>
            <a:off x="8361390" y="4658619"/>
            <a:ext cx="590388" cy="778367"/>
            <a:chOff x="4569621" y="2674402"/>
            <a:chExt cx="559254" cy="745069"/>
          </a:xfrm>
        </p:grpSpPr>
        <p:sp>
          <p:nvSpPr>
            <p:cNvPr id="1081" name="Folded Corner 1080">
              <a:extLst>
                <a:ext uri="{FF2B5EF4-FFF2-40B4-BE49-F238E27FC236}">
                  <a16:creationId xmlns:a16="http://schemas.microsoft.com/office/drawing/2014/main" id="{83D35155-E1C9-344A-BFC4-4894F6A89639}"/>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algn="ctr" defTabSz="457177">
                <a:defRPr/>
              </a:pPr>
              <a:endParaRPr lang="en-US" sz="1801" kern="0" dirty="0">
                <a:solidFill>
                  <a:prstClr val="black"/>
                </a:solidFill>
              </a:endParaRPr>
            </a:p>
          </p:txBody>
        </p:sp>
        <p:cxnSp>
          <p:nvCxnSpPr>
            <p:cNvPr id="1082" name="Straight Connector 1081">
              <a:extLst>
                <a:ext uri="{FF2B5EF4-FFF2-40B4-BE49-F238E27FC236}">
                  <a16:creationId xmlns:a16="http://schemas.microsoft.com/office/drawing/2014/main" id="{57B0E988-1F1E-534C-AD7D-BFBCBC6C42D0}"/>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083" name="Straight Connector 1082">
              <a:extLst>
                <a:ext uri="{FF2B5EF4-FFF2-40B4-BE49-F238E27FC236}">
                  <a16:creationId xmlns:a16="http://schemas.microsoft.com/office/drawing/2014/main" id="{0B8AACD3-9DDD-D347-BE36-2B4F888412C7}"/>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084" name="Straight Connector 1083">
              <a:extLst>
                <a:ext uri="{FF2B5EF4-FFF2-40B4-BE49-F238E27FC236}">
                  <a16:creationId xmlns:a16="http://schemas.microsoft.com/office/drawing/2014/main" id="{ACA3DF97-D368-8344-A182-5952EC48E8BA}"/>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085" name="Straight Connector 1084">
              <a:extLst>
                <a:ext uri="{FF2B5EF4-FFF2-40B4-BE49-F238E27FC236}">
                  <a16:creationId xmlns:a16="http://schemas.microsoft.com/office/drawing/2014/main" id="{E11A75B1-4B85-C844-965E-3E3DDE8C3B4F}"/>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086" name="Straight Connector 1085">
              <a:extLst>
                <a:ext uri="{FF2B5EF4-FFF2-40B4-BE49-F238E27FC236}">
                  <a16:creationId xmlns:a16="http://schemas.microsoft.com/office/drawing/2014/main" id="{428D4819-0D5B-A94D-9790-97AC835E5B67}"/>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087" name="Straight Connector 1086">
              <a:extLst>
                <a:ext uri="{FF2B5EF4-FFF2-40B4-BE49-F238E27FC236}">
                  <a16:creationId xmlns:a16="http://schemas.microsoft.com/office/drawing/2014/main" id="{A4B19F85-709D-0C4A-83BF-B63055EAAE90}"/>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088" name="Straight Connector 1087">
              <a:extLst>
                <a:ext uri="{FF2B5EF4-FFF2-40B4-BE49-F238E27FC236}">
                  <a16:creationId xmlns:a16="http://schemas.microsoft.com/office/drawing/2014/main" id="{058F5608-421F-B246-9B89-316F278B2FB5}"/>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089" name="Straight Connector 1088">
              <a:extLst>
                <a:ext uri="{FF2B5EF4-FFF2-40B4-BE49-F238E27FC236}">
                  <a16:creationId xmlns:a16="http://schemas.microsoft.com/office/drawing/2014/main" id="{2094A589-FAA6-FF47-A2C7-1BEAA4748F32}"/>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090" name="Straight Connector 1089">
              <a:extLst>
                <a:ext uri="{FF2B5EF4-FFF2-40B4-BE49-F238E27FC236}">
                  <a16:creationId xmlns:a16="http://schemas.microsoft.com/office/drawing/2014/main" id="{3743072B-71FB-7D48-8D75-5353414CB913}"/>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091" name="Straight Connector 1090">
              <a:extLst>
                <a:ext uri="{FF2B5EF4-FFF2-40B4-BE49-F238E27FC236}">
                  <a16:creationId xmlns:a16="http://schemas.microsoft.com/office/drawing/2014/main" id="{B08F479E-833F-3E49-806A-E7DED558D78A}"/>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092" name="Straight Connector 1091">
              <a:extLst>
                <a:ext uri="{FF2B5EF4-FFF2-40B4-BE49-F238E27FC236}">
                  <a16:creationId xmlns:a16="http://schemas.microsoft.com/office/drawing/2014/main" id="{464A1F95-7046-4B47-A14F-8D1EC0A42A88}"/>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093" name="Straight Connector 1092">
              <a:extLst>
                <a:ext uri="{FF2B5EF4-FFF2-40B4-BE49-F238E27FC236}">
                  <a16:creationId xmlns:a16="http://schemas.microsoft.com/office/drawing/2014/main" id="{37922ADB-D066-684F-9EB8-760013B95A3D}"/>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094" name="Straight Connector 1093">
              <a:extLst>
                <a:ext uri="{FF2B5EF4-FFF2-40B4-BE49-F238E27FC236}">
                  <a16:creationId xmlns:a16="http://schemas.microsoft.com/office/drawing/2014/main" id="{2C244963-FF66-4C44-B5FC-F47EFBB7629E}"/>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095" name="Straight Connector 1094">
              <a:extLst>
                <a:ext uri="{FF2B5EF4-FFF2-40B4-BE49-F238E27FC236}">
                  <a16:creationId xmlns:a16="http://schemas.microsoft.com/office/drawing/2014/main" id="{79B44125-6281-2145-B715-BD9BE341645B}"/>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096" name="Straight Connector 1095">
              <a:extLst>
                <a:ext uri="{FF2B5EF4-FFF2-40B4-BE49-F238E27FC236}">
                  <a16:creationId xmlns:a16="http://schemas.microsoft.com/office/drawing/2014/main" id="{5025CA5F-AF97-DF4B-9C05-0D435CB9514B}"/>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097" name="Straight Connector 1096">
              <a:extLst>
                <a:ext uri="{FF2B5EF4-FFF2-40B4-BE49-F238E27FC236}">
                  <a16:creationId xmlns:a16="http://schemas.microsoft.com/office/drawing/2014/main" id="{C7B5F2E7-3D09-1947-9589-C7BF84EB5812}"/>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098" name="Straight Connector 1097">
              <a:extLst>
                <a:ext uri="{FF2B5EF4-FFF2-40B4-BE49-F238E27FC236}">
                  <a16:creationId xmlns:a16="http://schemas.microsoft.com/office/drawing/2014/main" id="{F7342E56-09B0-0348-AA2C-92A18CE44094}"/>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099" name="Straight Connector 1098">
              <a:extLst>
                <a:ext uri="{FF2B5EF4-FFF2-40B4-BE49-F238E27FC236}">
                  <a16:creationId xmlns:a16="http://schemas.microsoft.com/office/drawing/2014/main" id="{CD991E75-125C-5740-97CC-56ECD1148253}"/>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sp>
        <p:nvSpPr>
          <p:cNvPr id="1009" name="Rectangle 1008">
            <a:extLst>
              <a:ext uri="{FF2B5EF4-FFF2-40B4-BE49-F238E27FC236}">
                <a16:creationId xmlns:a16="http://schemas.microsoft.com/office/drawing/2014/main" id="{1A23AE23-4E33-DE4A-A67D-4E04D5D6C083}"/>
              </a:ext>
            </a:extLst>
          </p:cNvPr>
          <p:cNvSpPr/>
          <p:nvPr/>
        </p:nvSpPr>
        <p:spPr>
          <a:xfrm>
            <a:off x="716309" y="4439608"/>
            <a:ext cx="2940295" cy="1339567"/>
          </a:xfrm>
          <a:prstGeom prst="rect">
            <a:avLst/>
          </a:prstGeom>
          <a:noFill/>
          <a:ln w="12700" cap="flat" cmpd="sng" algn="ctr">
            <a:solidFill>
              <a:sysClr val="windowText" lastClr="000000"/>
            </a:solidFill>
            <a:prstDash val="solid"/>
            <a:miter lim="800000"/>
          </a:ln>
          <a:effectLst/>
        </p:spPr>
        <p:txBody>
          <a:bodyPr rtlCol="0" anchor="ctr"/>
          <a:lstStyle/>
          <a:p>
            <a:pPr algn="ctr" defTabSz="457177">
              <a:defRPr/>
            </a:pPr>
            <a:endParaRPr lang="en-US" sz="1801" kern="0">
              <a:solidFill>
                <a:prstClr val="white"/>
              </a:solidFill>
            </a:endParaRPr>
          </a:p>
        </p:txBody>
      </p:sp>
      <p:sp>
        <p:nvSpPr>
          <p:cNvPr id="1010" name="Rectangle 1009">
            <a:extLst>
              <a:ext uri="{FF2B5EF4-FFF2-40B4-BE49-F238E27FC236}">
                <a16:creationId xmlns:a16="http://schemas.microsoft.com/office/drawing/2014/main" id="{6F17A0BF-3DB7-DA47-AAB0-A895C7817CC4}"/>
              </a:ext>
            </a:extLst>
          </p:cNvPr>
          <p:cNvSpPr/>
          <p:nvPr/>
        </p:nvSpPr>
        <p:spPr>
          <a:xfrm>
            <a:off x="3713400" y="4449661"/>
            <a:ext cx="2615306" cy="1339567"/>
          </a:xfrm>
          <a:prstGeom prst="rect">
            <a:avLst/>
          </a:prstGeom>
          <a:noFill/>
          <a:ln w="12700" cap="flat" cmpd="sng" algn="ctr">
            <a:solidFill>
              <a:sysClr val="windowText" lastClr="000000"/>
            </a:solidFill>
            <a:prstDash val="solid"/>
            <a:miter lim="800000"/>
          </a:ln>
          <a:effectLst/>
        </p:spPr>
        <p:txBody>
          <a:bodyPr rtlCol="0" anchor="ctr"/>
          <a:lstStyle/>
          <a:p>
            <a:pPr algn="ctr" defTabSz="457177">
              <a:defRPr/>
            </a:pPr>
            <a:endParaRPr lang="en-US" sz="1801" kern="0">
              <a:solidFill>
                <a:prstClr val="white"/>
              </a:solidFill>
            </a:endParaRPr>
          </a:p>
        </p:txBody>
      </p:sp>
      <p:sp>
        <p:nvSpPr>
          <p:cNvPr id="1011" name="Rectangle 1010">
            <a:extLst>
              <a:ext uri="{FF2B5EF4-FFF2-40B4-BE49-F238E27FC236}">
                <a16:creationId xmlns:a16="http://schemas.microsoft.com/office/drawing/2014/main" id="{0557B8DA-85D2-CC45-933E-4D54FACF464E}"/>
              </a:ext>
            </a:extLst>
          </p:cNvPr>
          <p:cNvSpPr/>
          <p:nvPr/>
        </p:nvSpPr>
        <p:spPr>
          <a:xfrm>
            <a:off x="6799568" y="4449661"/>
            <a:ext cx="2302499" cy="1339567"/>
          </a:xfrm>
          <a:prstGeom prst="rect">
            <a:avLst/>
          </a:prstGeom>
          <a:noFill/>
          <a:ln w="12700" cap="flat" cmpd="sng" algn="ctr">
            <a:solidFill>
              <a:sysClr val="windowText" lastClr="000000"/>
            </a:solidFill>
            <a:prstDash val="solid"/>
            <a:miter lim="800000"/>
          </a:ln>
          <a:effectLst/>
        </p:spPr>
        <p:txBody>
          <a:bodyPr rtlCol="0" anchor="ctr"/>
          <a:lstStyle/>
          <a:p>
            <a:pPr algn="ctr" defTabSz="457177">
              <a:defRPr/>
            </a:pPr>
            <a:endParaRPr lang="en-US" sz="1801" kern="0">
              <a:solidFill>
                <a:prstClr val="white"/>
              </a:solidFill>
            </a:endParaRPr>
          </a:p>
        </p:txBody>
      </p:sp>
      <p:sp>
        <p:nvSpPr>
          <p:cNvPr id="1012" name="Rectangle 1011">
            <a:extLst>
              <a:ext uri="{FF2B5EF4-FFF2-40B4-BE49-F238E27FC236}">
                <a16:creationId xmlns:a16="http://schemas.microsoft.com/office/drawing/2014/main" id="{3D6FEBF9-E477-A54C-8C98-881F950709B5}"/>
              </a:ext>
            </a:extLst>
          </p:cNvPr>
          <p:cNvSpPr/>
          <p:nvPr/>
        </p:nvSpPr>
        <p:spPr>
          <a:xfrm>
            <a:off x="9530530" y="4453440"/>
            <a:ext cx="1733513" cy="1339567"/>
          </a:xfrm>
          <a:prstGeom prst="rect">
            <a:avLst/>
          </a:prstGeom>
          <a:noFill/>
          <a:ln w="12700" cap="flat" cmpd="sng" algn="ctr">
            <a:solidFill>
              <a:sysClr val="windowText" lastClr="000000"/>
            </a:solidFill>
            <a:prstDash val="solid"/>
            <a:miter lim="800000"/>
          </a:ln>
          <a:effectLst/>
        </p:spPr>
        <p:txBody>
          <a:bodyPr rtlCol="0" anchor="ctr"/>
          <a:lstStyle/>
          <a:p>
            <a:pPr algn="ctr" defTabSz="457177">
              <a:defRPr/>
            </a:pPr>
            <a:endParaRPr lang="en-US" sz="1801" kern="0">
              <a:solidFill>
                <a:prstClr val="white"/>
              </a:solidFill>
            </a:endParaRPr>
          </a:p>
        </p:txBody>
      </p:sp>
      <p:sp>
        <p:nvSpPr>
          <p:cNvPr id="1013" name="TextBox 1012">
            <a:extLst>
              <a:ext uri="{FF2B5EF4-FFF2-40B4-BE49-F238E27FC236}">
                <a16:creationId xmlns:a16="http://schemas.microsoft.com/office/drawing/2014/main" id="{EA7277AC-962E-DE46-8CD7-D0FCBBFFC6B8}"/>
              </a:ext>
            </a:extLst>
          </p:cNvPr>
          <p:cNvSpPr txBox="1"/>
          <p:nvPr/>
        </p:nvSpPr>
        <p:spPr>
          <a:xfrm>
            <a:off x="1261482" y="5466944"/>
            <a:ext cx="774571" cy="369460"/>
          </a:xfrm>
          <a:prstGeom prst="rect">
            <a:avLst/>
          </a:prstGeom>
          <a:noFill/>
        </p:spPr>
        <p:txBody>
          <a:bodyPr wrap="none" rtlCol="0">
            <a:spAutoFit/>
          </a:bodyPr>
          <a:lstStyle/>
          <a:p>
            <a:pPr defTabSz="457177">
              <a:defRPr/>
            </a:pPr>
            <a:r>
              <a:rPr lang="en-US" sz="1801" kern="0" dirty="0">
                <a:solidFill>
                  <a:prstClr val="black"/>
                </a:solidFill>
              </a:rPr>
              <a:t>EML1</a:t>
            </a:r>
          </a:p>
        </p:txBody>
      </p:sp>
      <p:sp>
        <p:nvSpPr>
          <p:cNvPr id="1014" name="TextBox 1013">
            <a:extLst>
              <a:ext uri="{FF2B5EF4-FFF2-40B4-BE49-F238E27FC236}">
                <a16:creationId xmlns:a16="http://schemas.microsoft.com/office/drawing/2014/main" id="{8ABB3118-1994-2949-8BA4-B39FCDAF4BC7}"/>
              </a:ext>
            </a:extLst>
          </p:cNvPr>
          <p:cNvSpPr txBox="1"/>
          <p:nvPr/>
        </p:nvSpPr>
        <p:spPr>
          <a:xfrm>
            <a:off x="4197235" y="5466944"/>
            <a:ext cx="838691" cy="369460"/>
          </a:xfrm>
          <a:prstGeom prst="rect">
            <a:avLst/>
          </a:prstGeom>
          <a:noFill/>
        </p:spPr>
        <p:txBody>
          <a:bodyPr wrap="none" rtlCol="0">
            <a:spAutoFit/>
          </a:bodyPr>
          <a:lstStyle/>
          <a:p>
            <a:pPr defTabSz="457177">
              <a:defRPr/>
            </a:pPr>
            <a:r>
              <a:rPr lang="en-US" sz="1801" kern="0" dirty="0">
                <a:solidFill>
                  <a:prstClr val="black"/>
                </a:solidFill>
              </a:rPr>
              <a:t>EML 2</a:t>
            </a:r>
          </a:p>
        </p:txBody>
      </p:sp>
      <p:sp>
        <p:nvSpPr>
          <p:cNvPr id="1015" name="TextBox 1014">
            <a:extLst>
              <a:ext uri="{FF2B5EF4-FFF2-40B4-BE49-F238E27FC236}">
                <a16:creationId xmlns:a16="http://schemas.microsoft.com/office/drawing/2014/main" id="{1CDD6477-B389-D946-92E8-59885C6155BF}"/>
              </a:ext>
            </a:extLst>
          </p:cNvPr>
          <p:cNvSpPr txBox="1"/>
          <p:nvPr/>
        </p:nvSpPr>
        <p:spPr>
          <a:xfrm>
            <a:off x="6908962" y="5420650"/>
            <a:ext cx="1223412" cy="369460"/>
          </a:xfrm>
          <a:prstGeom prst="rect">
            <a:avLst/>
          </a:prstGeom>
          <a:noFill/>
        </p:spPr>
        <p:txBody>
          <a:bodyPr wrap="none" rtlCol="0" anchor="b">
            <a:spAutoFit/>
          </a:bodyPr>
          <a:lstStyle/>
          <a:p>
            <a:pPr defTabSz="457177">
              <a:defRPr/>
            </a:pPr>
            <a:r>
              <a:rPr lang="en-US" sz="1801" kern="0" dirty="0">
                <a:solidFill>
                  <a:prstClr val="black"/>
                </a:solidFill>
              </a:rPr>
              <a:t>CSDGM 1</a:t>
            </a:r>
          </a:p>
        </p:txBody>
      </p:sp>
      <p:sp>
        <p:nvSpPr>
          <p:cNvPr id="1016" name="TextBox 1015">
            <a:extLst>
              <a:ext uri="{FF2B5EF4-FFF2-40B4-BE49-F238E27FC236}">
                <a16:creationId xmlns:a16="http://schemas.microsoft.com/office/drawing/2014/main" id="{C2FB33B8-04D8-EB49-99B5-D21BE10B0D19}"/>
              </a:ext>
            </a:extLst>
          </p:cNvPr>
          <p:cNvSpPr txBox="1"/>
          <p:nvPr/>
        </p:nvSpPr>
        <p:spPr>
          <a:xfrm>
            <a:off x="9478339" y="5381560"/>
            <a:ext cx="1223412" cy="369460"/>
          </a:xfrm>
          <a:prstGeom prst="rect">
            <a:avLst/>
          </a:prstGeom>
          <a:noFill/>
        </p:spPr>
        <p:txBody>
          <a:bodyPr wrap="none" rtlCol="0">
            <a:spAutoFit/>
          </a:bodyPr>
          <a:lstStyle/>
          <a:p>
            <a:pPr defTabSz="457177">
              <a:defRPr/>
            </a:pPr>
            <a:r>
              <a:rPr lang="en-US" sz="1801" kern="0" dirty="0">
                <a:solidFill>
                  <a:prstClr val="black"/>
                </a:solidFill>
              </a:rPr>
              <a:t>CSDGM 2</a:t>
            </a:r>
          </a:p>
        </p:txBody>
      </p:sp>
      <p:grpSp>
        <p:nvGrpSpPr>
          <p:cNvPr id="56" name="Group 55">
            <a:extLst>
              <a:ext uri="{FF2B5EF4-FFF2-40B4-BE49-F238E27FC236}">
                <a16:creationId xmlns:a16="http://schemas.microsoft.com/office/drawing/2014/main" id="{F937203B-83B2-934C-827B-105EDE16AB28}"/>
              </a:ext>
            </a:extLst>
          </p:cNvPr>
          <p:cNvGrpSpPr/>
          <p:nvPr/>
        </p:nvGrpSpPr>
        <p:grpSpPr>
          <a:xfrm>
            <a:off x="4834302" y="1371609"/>
            <a:ext cx="3336338" cy="911344"/>
            <a:chOff x="8693182" y="2743200"/>
            <a:chExt cx="6672676" cy="1822688"/>
          </a:xfrm>
        </p:grpSpPr>
        <p:sp>
          <p:nvSpPr>
            <p:cNvPr id="1017" name="Rectangle 1016">
              <a:extLst>
                <a:ext uri="{FF2B5EF4-FFF2-40B4-BE49-F238E27FC236}">
                  <a16:creationId xmlns:a16="http://schemas.microsoft.com/office/drawing/2014/main" id="{3DE5A2C9-E39F-7449-87AF-DC9F1434E995}"/>
                </a:ext>
              </a:extLst>
            </p:cNvPr>
            <p:cNvSpPr/>
            <p:nvPr/>
          </p:nvSpPr>
          <p:spPr>
            <a:xfrm>
              <a:off x="8693182" y="2743200"/>
              <a:ext cx="6672676" cy="1822688"/>
            </a:xfrm>
            <a:prstGeom prst="rect">
              <a:avLst/>
            </a:prstGeom>
            <a:noFill/>
            <a:ln w="12700" cap="flat" cmpd="sng" algn="ctr">
              <a:solidFill>
                <a:sysClr val="windowText" lastClr="000000"/>
              </a:solidFill>
              <a:prstDash val="solid"/>
              <a:miter lim="800000"/>
            </a:ln>
            <a:effectLst/>
          </p:spPr>
          <p:txBody>
            <a:bodyPr rtlCol="0" anchor="ctr"/>
            <a:lstStyle/>
            <a:p>
              <a:pPr algn="ctr" defTabSz="457177">
                <a:defRPr/>
              </a:pPr>
              <a:endParaRPr lang="en-US" sz="1801" kern="0">
                <a:solidFill>
                  <a:prstClr val="white"/>
                </a:solidFill>
              </a:endParaRPr>
            </a:p>
          </p:txBody>
        </p:sp>
        <p:sp>
          <p:nvSpPr>
            <p:cNvPr id="1018" name="TextBox 1017">
              <a:extLst>
                <a:ext uri="{FF2B5EF4-FFF2-40B4-BE49-F238E27FC236}">
                  <a16:creationId xmlns:a16="http://schemas.microsoft.com/office/drawing/2014/main" id="{ED353884-CB7A-5045-9844-CE4A2E188BDA}"/>
                </a:ext>
              </a:extLst>
            </p:cNvPr>
            <p:cNvSpPr txBox="1"/>
            <p:nvPr/>
          </p:nvSpPr>
          <p:spPr>
            <a:xfrm>
              <a:off x="8899282" y="2757654"/>
              <a:ext cx="6063197" cy="738920"/>
            </a:xfrm>
            <a:prstGeom prst="rect">
              <a:avLst/>
            </a:prstGeom>
            <a:noFill/>
          </p:spPr>
          <p:txBody>
            <a:bodyPr wrap="none" rtlCol="0">
              <a:spAutoFit/>
            </a:bodyPr>
            <a:lstStyle/>
            <a:p>
              <a:pPr defTabSz="457177">
                <a:defRPr/>
              </a:pPr>
              <a:r>
                <a:rPr lang="en-US" sz="1801" kern="0" dirty="0">
                  <a:solidFill>
                    <a:prstClr val="black"/>
                  </a:solidFill>
                </a:rPr>
                <a:t>Recommendation concepts</a:t>
              </a:r>
            </a:p>
          </p:txBody>
        </p:sp>
        <p:sp>
          <p:nvSpPr>
            <p:cNvPr id="1071" name="Oval 1070">
              <a:extLst>
                <a:ext uri="{FF2B5EF4-FFF2-40B4-BE49-F238E27FC236}">
                  <a16:creationId xmlns:a16="http://schemas.microsoft.com/office/drawing/2014/main" id="{935742B7-F535-8F42-BA73-A6FF2F8F4D4E}"/>
                </a:ext>
              </a:extLst>
            </p:cNvPr>
            <p:cNvSpPr/>
            <p:nvPr/>
          </p:nvSpPr>
          <p:spPr>
            <a:xfrm>
              <a:off x="8986466" y="3621609"/>
              <a:ext cx="610251" cy="603904"/>
            </a:xfrm>
            <a:prstGeom prst="ellipse">
              <a:avLst/>
            </a:prstGeom>
            <a:noFill/>
            <a:ln w="12700" cap="flat" cmpd="sng" algn="ctr">
              <a:solidFill>
                <a:sysClr val="windowText" lastClr="000000"/>
              </a:solidFill>
              <a:prstDash val="solid"/>
              <a:miter lim="800000"/>
            </a:ln>
            <a:effectLst/>
          </p:spPr>
          <p:txBody>
            <a:bodyPr rtlCol="0" anchor="ctr"/>
            <a:lstStyle/>
            <a:p>
              <a:pPr algn="ctr" defTabSz="457177">
                <a:defRPr/>
              </a:pPr>
              <a:r>
                <a:rPr lang="en-US" sz="1801" kern="0">
                  <a:solidFill>
                    <a:prstClr val="black"/>
                  </a:solidFill>
                </a:rPr>
                <a:t>A</a:t>
              </a:r>
            </a:p>
          </p:txBody>
        </p:sp>
        <p:sp>
          <p:nvSpPr>
            <p:cNvPr id="1073" name="Oval 1072">
              <a:extLst>
                <a:ext uri="{FF2B5EF4-FFF2-40B4-BE49-F238E27FC236}">
                  <a16:creationId xmlns:a16="http://schemas.microsoft.com/office/drawing/2014/main" id="{48ADB375-163C-A944-90EF-F941688A7A68}"/>
                </a:ext>
              </a:extLst>
            </p:cNvPr>
            <p:cNvSpPr/>
            <p:nvPr/>
          </p:nvSpPr>
          <p:spPr>
            <a:xfrm>
              <a:off x="10811753" y="3621609"/>
              <a:ext cx="610251" cy="603904"/>
            </a:xfrm>
            <a:prstGeom prst="ellipse">
              <a:avLst/>
            </a:prstGeom>
            <a:noFill/>
            <a:ln w="12700" cap="flat" cmpd="sng" algn="ctr">
              <a:solidFill>
                <a:sysClr val="windowText" lastClr="000000"/>
              </a:solidFill>
              <a:prstDash val="solid"/>
              <a:miter lim="800000"/>
            </a:ln>
            <a:effectLst/>
          </p:spPr>
          <p:txBody>
            <a:bodyPr rtlCol="0" anchor="ctr"/>
            <a:lstStyle/>
            <a:p>
              <a:pPr algn="ctr" defTabSz="457177">
                <a:defRPr/>
              </a:pPr>
              <a:r>
                <a:rPr lang="en-US" sz="1801" kern="0" dirty="0">
                  <a:solidFill>
                    <a:prstClr val="black"/>
                  </a:solidFill>
                </a:rPr>
                <a:t>C</a:t>
              </a:r>
            </a:p>
          </p:txBody>
        </p:sp>
        <p:sp>
          <p:nvSpPr>
            <p:cNvPr id="1075" name="Oval 1074">
              <a:extLst>
                <a:ext uri="{FF2B5EF4-FFF2-40B4-BE49-F238E27FC236}">
                  <a16:creationId xmlns:a16="http://schemas.microsoft.com/office/drawing/2014/main" id="{022824FE-F2FB-C744-AD86-F5EFC257267F}"/>
                </a:ext>
              </a:extLst>
            </p:cNvPr>
            <p:cNvSpPr/>
            <p:nvPr/>
          </p:nvSpPr>
          <p:spPr>
            <a:xfrm>
              <a:off x="12637041" y="3621609"/>
              <a:ext cx="610251" cy="603904"/>
            </a:xfrm>
            <a:prstGeom prst="ellipse">
              <a:avLst/>
            </a:prstGeom>
            <a:noFill/>
            <a:ln w="12700" cap="flat" cmpd="sng" algn="ctr">
              <a:solidFill>
                <a:sysClr val="windowText" lastClr="000000"/>
              </a:solidFill>
              <a:prstDash val="solid"/>
              <a:miter lim="800000"/>
            </a:ln>
            <a:effectLst/>
          </p:spPr>
          <p:txBody>
            <a:bodyPr rtlCol="0" anchor="ctr"/>
            <a:lstStyle/>
            <a:p>
              <a:pPr algn="ctr" defTabSz="457177">
                <a:defRPr/>
              </a:pPr>
              <a:r>
                <a:rPr lang="en-US" sz="1801" kern="0" dirty="0">
                  <a:solidFill>
                    <a:prstClr val="black"/>
                  </a:solidFill>
                </a:rPr>
                <a:t>E</a:t>
              </a:r>
            </a:p>
          </p:txBody>
        </p:sp>
      </p:grpSp>
      <p:sp>
        <p:nvSpPr>
          <p:cNvPr id="1020" name="Rectangle 1019">
            <a:extLst>
              <a:ext uri="{FF2B5EF4-FFF2-40B4-BE49-F238E27FC236}">
                <a16:creationId xmlns:a16="http://schemas.microsoft.com/office/drawing/2014/main" id="{A47E8B21-7C53-854F-B219-A5984C107656}"/>
              </a:ext>
            </a:extLst>
          </p:cNvPr>
          <p:cNvSpPr/>
          <p:nvPr/>
        </p:nvSpPr>
        <p:spPr>
          <a:xfrm>
            <a:off x="2516531" y="2914402"/>
            <a:ext cx="2414943" cy="911344"/>
          </a:xfrm>
          <a:prstGeom prst="rect">
            <a:avLst/>
          </a:prstGeom>
          <a:noFill/>
          <a:ln w="12700" cap="flat" cmpd="sng" algn="ctr">
            <a:solidFill>
              <a:sysClr val="windowText" lastClr="000000"/>
            </a:solidFill>
            <a:prstDash val="solid"/>
            <a:miter lim="800000"/>
          </a:ln>
          <a:effectLst/>
        </p:spPr>
        <p:txBody>
          <a:bodyPr rtlCol="0" anchor="ctr"/>
          <a:lstStyle/>
          <a:p>
            <a:pPr algn="ctr" defTabSz="457177">
              <a:defRPr/>
            </a:pPr>
            <a:endParaRPr lang="en-US" sz="1801" kern="0">
              <a:solidFill>
                <a:prstClr val="white"/>
              </a:solidFill>
            </a:endParaRPr>
          </a:p>
        </p:txBody>
      </p:sp>
      <p:sp>
        <p:nvSpPr>
          <p:cNvPr id="1021" name="Rectangle 1020">
            <a:extLst>
              <a:ext uri="{FF2B5EF4-FFF2-40B4-BE49-F238E27FC236}">
                <a16:creationId xmlns:a16="http://schemas.microsoft.com/office/drawing/2014/main" id="{F323A61C-601C-104F-9BC5-4EB54D3CDE3A}"/>
              </a:ext>
            </a:extLst>
          </p:cNvPr>
          <p:cNvSpPr/>
          <p:nvPr/>
        </p:nvSpPr>
        <p:spPr>
          <a:xfrm>
            <a:off x="8333977" y="2906847"/>
            <a:ext cx="1892568" cy="911344"/>
          </a:xfrm>
          <a:prstGeom prst="rect">
            <a:avLst/>
          </a:prstGeom>
          <a:noFill/>
          <a:ln w="12700" cap="flat" cmpd="sng" algn="ctr">
            <a:solidFill>
              <a:sysClr val="windowText" lastClr="000000"/>
            </a:solidFill>
            <a:prstDash val="solid"/>
            <a:miter lim="800000"/>
          </a:ln>
          <a:effectLst/>
        </p:spPr>
        <p:txBody>
          <a:bodyPr rtlCol="0" anchor="ctr"/>
          <a:lstStyle/>
          <a:p>
            <a:pPr algn="ctr" defTabSz="457177">
              <a:defRPr/>
            </a:pPr>
            <a:endParaRPr lang="en-US" sz="1801" kern="0">
              <a:solidFill>
                <a:prstClr val="white"/>
              </a:solidFill>
            </a:endParaRPr>
          </a:p>
        </p:txBody>
      </p:sp>
      <p:cxnSp>
        <p:nvCxnSpPr>
          <p:cNvPr id="1032" name="Straight Arrow Connector 1031">
            <a:extLst>
              <a:ext uri="{FF2B5EF4-FFF2-40B4-BE49-F238E27FC236}">
                <a16:creationId xmlns:a16="http://schemas.microsoft.com/office/drawing/2014/main" id="{AA00DCD7-2610-794F-9056-42CB6EE5D093}"/>
              </a:ext>
            </a:extLst>
          </p:cNvPr>
          <p:cNvCxnSpPr>
            <a:cxnSpLocks/>
            <a:stCxn id="1304" idx="3"/>
            <a:endCxn id="1066" idx="5"/>
          </p:cNvCxnSpPr>
          <p:nvPr/>
        </p:nvCxnSpPr>
        <p:spPr>
          <a:xfrm flipH="1">
            <a:off x="3922808" y="2068542"/>
            <a:ext cx="2015472" cy="1268969"/>
          </a:xfrm>
          <a:prstGeom prst="straightConnector1">
            <a:avLst/>
          </a:prstGeom>
          <a:noFill/>
          <a:ln w="12700" cap="flat" cmpd="sng" algn="ctr">
            <a:solidFill>
              <a:sysClr val="windowText" lastClr="000000"/>
            </a:solidFill>
            <a:prstDash val="solid"/>
            <a:miter lim="800000"/>
            <a:tailEnd type="triangle"/>
          </a:ln>
          <a:effectLst/>
        </p:spPr>
      </p:cxnSp>
      <p:cxnSp>
        <p:nvCxnSpPr>
          <p:cNvPr id="1034" name="Straight Arrow Connector 1033">
            <a:extLst>
              <a:ext uri="{FF2B5EF4-FFF2-40B4-BE49-F238E27FC236}">
                <a16:creationId xmlns:a16="http://schemas.microsoft.com/office/drawing/2014/main" id="{1455117E-00B3-4E4D-8B9B-64023DDE5170}"/>
              </a:ext>
            </a:extLst>
          </p:cNvPr>
          <p:cNvCxnSpPr>
            <a:cxnSpLocks/>
            <a:stCxn id="1075" idx="3"/>
            <a:endCxn id="1068" idx="5"/>
          </p:cNvCxnSpPr>
          <p:nvPr/>
        </p:nvCxnSpPr>
        <p:spPr>
          <a:xfrm flipH="1">
            <a:off x="4494412" y="2068546"/>
            <a:ext cx="2356505" cy="1268973"/>
          </a:xfrm>
          <a:prstGeom prst="straightConnector1">
            <a:avLst/>
          </a:prstGeom>
          <a:noFill/>
          <a:ln w="12700" cap="flat" cmpd="sng" algn="ctr">
            <a:solidFill>
              <a:sysClr val="windowText" lastClr="000000"/>
            </a:solidFill>
            <a:prstDash val="solid"/>
            <a:miter lim="800000"/>
            <a:tailEnd type="triangle"/>
          </a:ln>
          <a:effectLst/>
        </p:spPr>
      </p:cxnSp>
      <p:cxnSp>
        <p:nvCxnSpPr>
          <p:cNvPr id="1040" name="Straight Arrow Connector 1039">
            <a:extLst>
              <a:ext uri="{FF2B5EF4-FFF2-40B4-BE49-F238E27FC236}">
                <a16:creationId xmlns:a16="http://schemas.microsoft.com/office/drawing/2014/main" id="{1BD18A4E-9485-A04F-BA75-99BEB9C30757}"/>
              </a:ext>
            </a:extLst>
          </p:cNvPr>
          <p:cNvCxnSpPr>
            <a:cxnSpLocks/>
            <a:stCxn id="1071" idx="5"/>
            <a:endCxn id="1358" idx="3"/>
          </p:cNvCxnSpPr>
          <p:nvPr/>
        </p:nvCxnSpPr>
        <p:spPr>
          <a:xfrm>
            <a:off x="5241385" y="2068546"/>
            <a:ext cx="3314724" cy="1423208"/>
          </a:xfrm>
          <a:prstGeom prst="straightConnector1">
            <a:avLst/>
          </a:prstGeom>
          <a:noFill/>
          <a:ln w="12700" cap="flat" cmpd="sng" algn="ctr">
            <a:solidFill>
              <a:sysClr val="windowText" lastClr="000000"/>
            </a:solidFill>
            <a:prstDash val="solid"/>
            <a:miter lim="800000"/>
            <a:tailEnd type="triangle"/>
          </a:ln>
          <a:effectLst/>
        </p:spPr>
      </p:cxnSp>
      <p:cxnSp>
        <p:nvCxnSpPr>
          <p:cNvPr id="1041" name="Straight Arrow Connector 1040">
            <a:extLst>
              <a:ext uri="{FF2B5EF4-FFF2-40B4-BE49-F238E27FC236}">
                <a16:creationId xmlns:a16="http://schemas.microsoft.com/office/drawing/2014/main" id="{E29EFBF8-329C-294B-86D8-A7E1B52C21A3}"/>
              </a:ext>
            </a:extLst>
          </p:cNvPr>
          <p:cNvCxnSpPr>
            <a:cxnSpLocks/>
            <a:stCxn id="1064" idx="2"/>
          </p:cNvCxnSpPr>
          <p:nvPr/>
        </p:nvCxnSpPr>
        <p:spPr>
          <a:xfrm flipH="1">
            <a:off x="1128753" y="3655545"/>
            <a:ext cx="2188854" cy="938232"/>
          </a:xfrm>
          <a:prstGeom prst="straightConnector1">
            <a:avLst/>
          </a:prstGeom>
          <a:noFill/>
          <a:ln w="12700" cap="flat" cmpd="sng" algn="ctr">
            <a:solidFill>
              <a:sysClr val="windowText" lastClr="000000"/>
            </a:solidFill>
            <a:prstDash val="solid"/>
            <a:miter lim="800000"/>
            <a:tailEnd type="triangle"/>
          </a:ln>
          <a:effectLst/>
        </p:spPr>
      </p:cxnSp>
      <p:cxnSp>
        <p:nvCxnSpPr>
          <p:cNvPr id="1042" name="Straight Arrow Connector 1041">
            <a:extLst>
              <a:ext uri="{FF2B5EF4-FFF2-40B4-BE49-F238E27FC236}">
                <a16:creationId xmlns:a16="http://schemas.microsoft.com/office/drawing/2014/main" id="{4FD9CEFC-F115-B548-90F5-D8D90B7C8EC1}"/>
              </a:ext>
            </a:extLst>
          </p:cNvPr>
          <p:cNvCxnSpPr>
            <a:cxnSpLocks/>
            <a:stCxn id="1064" idx="2"/>
            <a:endCxn id="1049" idx="0"/>
          </p:cNvCxnSpPr>
          <p:nvPr/>
        </p:nvCxnSpPr>
        <p:spPr>
          <a:xfrm flipH="1">
            <a:off x="1856375" y="3655545"/>
            <a:ext cx="1461232" cy="973911"/>
          </a:xfrm>
          <a:prstGeom prst="straightConnector1">
            <a:avLst/>
          </a:prstGeom>
          <a:noFill/>
          <a:ln w="12700" cap="flat" cmpd="sng" algn="ctr">
            <a:solidFill>
              <a:sysClr val="windowText" lastClr="000000"/>
            </a:solidFill>
            <a:prstDash val="solid"/>
            <a:miter lim="800000"/>
            <a:tailEnd type="triangle"/>
          </a:ln>
          <a:effectLst/>
        </p:spPr>
      </p:cxnSp>
      <p:cxnSp>
        <p:nvCxnSpPr>
          <p:cNvPr id="1043" name="Straight Arrow Connector 1042">
            <a:extLst>
              <a:ext uri="{FF2B5EF4-FFF2-40B4-BE49-F238E27FC236}">
                <a16:creationId xmlns:a16="http://schemas.microsoft.com/office/drawing/2014/main" id="{912CA025-43F4-7B49-A65D-FBA2AECAD6C2}"/>
              </a:ext>
            </a:extLst>
          </p:cNvPr>
          <p:cNvCxnSpPr>
            <a:cxnSpLocks/>
            <a:stCxn id="1064" idx="2"/>
          </p:cNvCxnSpPr>
          <p:nvPr/>
        </p:nvCxnSpPr>
        <p:spPr>
          <a:xfrm flipH="1">
            <a:off x="2449105" y="3655545"/>
            <a:ext cx="868502" cy="938232"/>
          </a:xfrm>
          <a:prstGeom prst="straightConnector1">
            <a:avLst/>
          </a:prstGeom>
          <a:noFill/>
          <a:ln w="12700" cap="flat" cmpd="sng" algn="ctr">
            <a:solidFill>
              <a:sysClr val="windowText" lastClr="000000"/>
            </a:solidFill>
            <a:prstDash val="solid"/>
            <a:miter lim="800000"/>
            <a:tailEnd type="triangle"/>
          </a:ln>
          <a:effectLst/>
        </p:spPr>
      </p:cxnSp>
      <p:cxnSp>
        <p:nvCxnSpPr>
          <p:cNvPr id="1045" name="Straight Arrow Connector 1044">
            <a:extLst>
              <a:ext uri="{FF2B5EF4-FFF2-40B4-BE49-F238E27FC236}">
                <a16:creationId xmlns:a16="http://schemas.microsoft.com/office/drawing/2014/main" id="{C11A1A71-5129-9041-A25C-820CE0B2BB8F}"/>
              </a:ext>
            </a:extLst>
          </p:cNvPr>
          <p:cNvCxnSpPr>
            <a:cxnSpLocks/>
            <a:stCxn id="1064" idx="1"/>
            <a:endCxn id="1160" idx="0"/>
          </p:cNvCxnSpPr>
          <p:nvPr/>
        </p:nvCxnSpPr>
        <p:spPr>
          <a:xfrm>
            <a:off x="3477025" y="3655545"/>
            <a:ext cx="1645196" cy="1003074"/>
          </a:xfrm>
          <a:prstGeom prst="straightConnector1">
            <a:avLst/>
          </a:prstGeom>
          <a:noFill/>
          <a:ln w="12700" cap="flat" cmpd="sng" algn="ctr">
            <a:solidFill>
              <a:sysClr val="windowText" lastClr="000000"/>
            </a:solidFill>
            <a:prstDash val="solid"/>
            <a:miter lim="800000"/>
            <a:tailEnd type="triangle"/>
          </a:ln>
          <a:effectLst/>
        </p:spPr>
      </p:cxnSp>
      <p:cxnSp>
        <p:nvCxnSpPr>
          <p:cNvPr id="1046" name="Straight Arrow Connector 1045">
            <a:extLst>
              <a:ext uri="{FF2B5EF4-FFF2-40B4-BE49-F238E27FC236}">
                <a16:creationId xmlns:a16="http://schemas.microsoft.com/office/drawing/2014/main" id="{46FA5332-0107-104F-A3CC-E03BB0B3D761}"/>
              </a:ext>
            </a:extLst>
          </p:cNvPr>
          <p:cNvCxnSpPr>
            <a:cxnSpLocks/>
            <a:stCxn id="1064" idx="1"/>
            <a:endCxn id="1179" idx="0"/>
          </p:cNvCxnSpPr>
          <p:nvPr/>
        </p:nvCxnSpPr>
        <p:spPr>
          <a:xfrm>
            <a:off x="3477025" y="3655545"/>
            <a:ext cx="985015" cy="1003074"/>
          </a:xfrm>
          <a:prstGeom prst="straightConnector1">
            <a:avLst/>
          </a:prstGeom>
          <a:noFill/>
          <a:ln w="12700" cap="flat" cmpd="sng" algn="ctr">
            <a:solidFill>
              <a:sysClr val="windowText" lastClr="000000"/>
            </a:solidFill>
            <a:prstDash val="solid"/>
            <a:miter lim="800000"/>
            <a:tailEnd type="triangle"/>
          </a:ln>
          <a:effectLst/>
        </p:spPr>
      </p:cxnSp>
      <p:cxnSp>
        <p:nvCxnSpPr>
          <p:cNvPr id="1047" name="Straight Arrow Connector 1046">
            <a:extLst>
              <a:ext uri="{FF2B5EF4-FFF2-40B4-BE49-F238E27FC236}">
                <a16:creationId xmlns:a16="http://schemas.microsoft.com/office/drawing/2014/main" id="{37BCEB4F-8F94-F64C-AD40-1AA3B63EABC5}"/>
              </a:ext>
            </a:extLst>
          </p:cNvPr>
          <p:cNvCxnSpPr>
            <a:cxnSpLocks/>
          </p:cNvCxnSpPr>
          <p:nvPr/>
        </p:nvCxnSpPr>
        <p:spPr>
          <a:xfrm flipH="1">
            <a:off x="2516557" y="3655553"/>
            <a:ext cx="1916481" cy="973895"/>
          </a:xfrm>
          <a:prstGeom prst="straightConnector1">
            <a:avLst/>
          </a:prstGeom>
          <a:noFill/>
          <a:ln w="12700" cap="flat" cmpd="sng" algn="ctr">
            <a:solidFill>
              <a:sysClr val="windowText" lastClr="000000"/>
            </a:solidFill>
            <a:prstDash val="solid"/>
            <a:miter lim="800000"/>
            <a:tailEnd type="triangle"/>
          </a:ln>
          <a:effectLst/>
        </p:spPr>
      </p:cxnSp>
      <p:cxnSp>
        <p:nvCxnSpPr>
          <p:cNvPr id="1049" name="Straight Arrow Connector 1048">
            <a:extLst>
              <a:ext uri="{FF2B5EF4-FFF2-40B4-BE49-F238E27FC236}">
                <a16:creationId xmlns:a16="http://schemas.microsoft.com/office/drawing/2014/main" id="{F765587F-6C31-D346-93BD-19296DB18F5B}"/>
              </a:ext>
            </a:extLst>
          </p:cNvPr>
          <p:cNvCxnSpPr>
            <a:cxnSpLocks/>
          </p:cNvCxnSpPr>
          <p:nvPr/>
        </p:nvCxnSpPr>
        <p:spPr>
          <a:xfrm>
            <a:off x="4433035" y="3655558"/>
            <a:ext cx="1349364" cy="1003056"/>
          </a:xfrm>
          <a:prstGeom prst="straightConnector1">
            <a:avLst/>
          </a:prstGeom>
          <a:noFill/>
          <a:ln w="12700" cap="flat" cmpd="sng" algn="ctr">
            <a:solidFill>
              <a:sysClr val="windowText" lastClr="000000"/>
            </a:solidFill>
            <a:prstDash val="solid"/>
            <a:miter lim="800000"/>
            <a:tailEnd type="triangle"/>
          </a:ln>
          <a:effectLst/>
        </p:spPr>
      </p:cxnSp>
      <p:cxnSp>
        <p:nvCxnSpPr>
          <p:cNvPr id="1050" name="Straight Arrow Connector 1049">
            <a:extLst>
              <a:ext uri="{FF2B5EF4-FFF2-40B4-BE49-F238E27FC236}">
                <a16:creationId xmlns:a16="http://schemas.microsoft.com/office/drawing/2014/main" id="{20FD4955-8BBF-784B-814E-3E33E542B92C}"/>
              </a:ext>
            </a:extLst>
          </p:cNvPr>
          <p:cNvCxnSpPr>
            <a:cxnSpLocks/>
            <a:endCxn id="1188" idx="0"/>
          </p:cNvCxnSpPr>
          <p:nvPr/>
        </p:nvCxnSpPr>
        <p:spPr>
          <a:xfrm>
            <a:off x="4433025" y="3655558"/>
            <a:ext cx="689184" cy="1003056"/>
          </a:xfrm>
          <a:prstGeom prst="straightConnector1">
            <a:avLst/>
          </a:prstGeom>
          <a:noFill/>
          <a:ln w="12700" cap="flat" cmpd="sng" algn="ctr">
            <a:solidFill>
              <a:sysClr val="windowText" lastClr="000000"/>
            </a:solidFill>
            <a:prstDash val="solid"/>
            <a:miter lim="800000"/>
            <a:tailEnd type="triangle"/>
          </a:ln>
          <a:effectLst/>
        </p:spPr>
      </p:cxnSp>
      <p:cxnSp>
        <p:nvCxnSpPr>
          <p:cNvPr id="1051" name="Straight Arrow Connector 1050">
            <a:extLst>
              <a:ext uri="{FF2B5EF4-FFF2-40B4-BE49-F238E27FC236}">
                <a16:creationId xmlns:a16="http://schemas.microsoft.com/office/drawing/2014/main" id="{F97FB0C9-4463-5944-B36E-A5B9377A7C03}"/>
              </a:ext>
            </a:extLst>
          </p:cNvPr>
          <p:cNvCxnSpPr>
            <a:cxnSpLocks/>
            <a:endCxn id="1168" idx="0"/>
          </p:cNvCxnSpPr>
          <p:nvPr/>
        </p:nvCxnSpPr>
        <p:spPr>
          <a:xfrm>
            <a:off x="4433037" y="3655558"/>
            <a:ext cx="29004" cy="1003056"/>
          </a:xfrm>
          <a:prstGeom prst="straightConnector1">
            <a:avLst/>
          </a:prstGeom>
          <a:noFill/>
          <a:ln w="12700" cap="flat" cmpd="sng" algn="ctr">
            <a:solidFill>
              <a:sysClr val="windowText" lastClr="000000"/>
            </a:solidFill>
            <a:prstDash val="solid"/>
            <a:miter lim="800000"/>
            <a:tailEnd type="triangle"/>
          </a:ln>
          <a:effectLst/>
        </p:spPr>
      </p:cxnSp>
      <p:sp>
        <p:nvSpPr>
          <p:cNvPr id="1052" name="TextBox 1051">
            <a:extLst>
              <a:ext uri="{FF2B5EF4-FFF2-40B4-BE49-F238E27FC236}">
                <a16:creationId xmlns:a16="http://schemas.microsoft.com/office/drawing/2014/main" id="{FFD53012-0653-8C46-94C3-D56452F808B0}"/>
              </a:ext>
            </a:extLst>
          </p:cNvPr>
          <p:cNvSpPr txBox="1"/>
          <p:nvPr/>
        </p:nvSpPr>
        <p:spPr>
          <a:xfrm>
            <a:off x="738297" y="5796060"/>
            <a:ext cx="2477247" cy="646587"/>
          </a:xfrm>
          <a:prstGeom prst="rect">
            <a:avLst/>
          </a:prstGeom>
          <a:noFill/>
        </p:spPr>
        <p:txBody>
          <a:bodyPr wrap="square" rtlCol="0">
            <a:spAutoFit/>
          </a:bodyPr>
          <a:lstStyle/>
          <a:p>
            <a:pPr defTabSz="457177">
              <a:defRPr/>
            </a:pPr>
            <a:r>
              <a:rPr lang="en-US" sz="1801" kern="0" dirty="0">
                <a:solidFill>
                  <a:prstClr val="black"/>
                </a:solidFill>
              </a:rPr>
              <a:t>A = 100% C=0% </a:t>
            </a:r>
          </a:p>
          <a:p>
            <a:pPr defTabSz="457177">
              <a:defRPr/>
            </a:pPr>
            <a:r>
              <a:rPr lang="en-US" sz="1801" kern="0" dirty="0">
                <a:solidFill>
                  <a:prstClr val="black"/>
                </a:solidFill>
              </a:rPr>
              <a:t>E = 50%</a:t>
            </a:r>
          </a:p>
        </p:txBody>
      </p:sp>
      <p:sp>
        <p:nvSpPr>
          <p:cNvPr id="1053" name="TextBox 1052">
            <a:extLst>
              <a:ext uri="{FF2B5EF4-FFF2-40B4-BE49-F238E27FC236}">
                <a16:creationId xmlns:a16="http://schemas.microsoft.com/office/drawing/2014/main" id="{5FFCCD68-99A4-2D4E-AD91-45113444751D}"/>
              </a:ext>
            </a:extLst>
          </p:cNvPr>
          <p:cNvSpPr txBox="1"/>
          <p:nvPr/>
        </p:nvSpPr>
        <p:spPr>
          <a:xfrm>
            <a:off x="3625570" y="5796062"/>
            <a:ext cx="2496724" cy="646587"/>
          </a:xfrm>
          <a:prstGeom prst="rect">
            <a:avLst/>
          </a:prstGeom>
          <a:noFill/>
        </p:spPr>
        <p:txBody>
          <a:bodyPr wrap="square" rtlCol="0">
            <a:spAutoFit/>
          </a:bodyPr>
          <a:lstStyle/>
          <a:p>
            <a:pPr defTabSz="457177">
              <a:defRPr/>
            </a:pPr>
            <a:r>
              <a:rPr lang="en-US" sz="1801" kern="0" dirty="0">
                <a:solidFill>
                  <a:prstClr val="black"/>
                </a:solidFill>
              </a:rPr>
              <a:t>A = 66% C=33% </a:t>
            </a:r>
          </a:p>
          <a:p>
            <a:pPr defTabSz="457177">
              <a:defRPr/>
            </a:pPr>
            <a:r>
              <a:rPr lang="en-US" sz="1801" kern="0" dirty="0">
                <a:solidFill>
                  <a:prstClr val="black"/>
                </a:solidFill>
              </a:rPr>
              <a:t>E =100%</a:t>
            </a:r>
          </a:p>
        </p:txBody>
      </p:sp>
      <p:cxnSp>
        <p:nvCxnSpPr>
          <p:cNvPr id="1054" name="Straight Arrow Connector 1053">
            <a:extLst>
              <a:ext uri="{FF2B5EF4-FFF2-40B4-BE49-F238E27FC236}">
                <a16:creationId xmlns:a16="http://schemas.microsoft.com/office/drawing/2014/main" id="{00A1019B-F055-9141-A5A5-81B8267907D2}"/>
              </a:ext>
            </a:extLst>
          </p:cNvPr>
          <p:cNvCxnSpPr>
            <a:cxnSpLocks/>
            <a:stCxn id="1358" idx="2"/>
          </p:cNvCxnSpPr>
          <p:nvPr/>
        </p:nvCxnSpPr>
        <p:spPr>
          <a:xfrm flipH="1">
            <a:off x="7772473" y="3655545"/>
            <a:ext cx="859918" cy="1003074"/>
          </a:xfrm>
          <a:prstGeom prst="straightConnector1">
            <a:avLst/>
          </a:prstGeom>
          <a:noFill/>
          <a:ln w="12700" cap="flat" cmpd="sng" algn="ctr">
            <a:solidFill>
              <a:sysClr val="windowText" lastClr="000000"/>
            </a:solidFill>
            <a:prstDash val="solid"/>
            <a:miter lim="800000"/>
            <a:tailEnd type="triangle"/>
          </a:ln>
          <a:effectLst/>
        </p:spPr>
      </p:cxnSp>
      <p:cxnSp>
        <p:nvCxnSpPr>
          <p:cNvPr id="1056" name="Straight Arrow Connector 1055">
            <a:extLst>
              <a:ext uri="{FF2B5EF4-FFF2-40B4-BE49-F238E27FC236}">
                <a16:creationId xmlns:a16="http://schemas.microsoft.com/office/drawing/2014/main" id="{139A2CD0-BAA9-5146-8491-9672B512F7DE}"/>
              </a:ext>
            </a:extLst>
          </p:cNvPr>
          <p:cNvCxnSpPr>
            <a:cxnSpLocks/>
            <a:stCxn id="1358" idx="1"/>
            <a:endCxn id="1081" idx="0"/>
          </p:cNvCxnSpPr>
          <p:nvPr/>
        </p:nvCxnSpPr>
        <p:spPr>
          <a:xfrm flipH="1">
            <a:off x="8656584" y="3655545"/>
            <a:ext cx="128370" cy="1003074"/>
          </a:xfrm>
          <a:prstGeom prst="straightConnector1">
            <a:avLst/>
          </a:prstGeom>
          <a:noFill/>
          <a:ln w="12700" cap="flat" cmpd="sng" algn="ctr">
            <a:solidFill>
              <a:sysClr val="windowText" lastClr="000000"/>
            </a:solidFill>
            <a:prstDash val="solid"/>
            <a:miter lim="800000"/>
            <a:tailEnd type="triangle"/>
          </a:ln>
          <a:effectLst/>
        </p:spPr>
      </p:cxnSp>
      <p:cxnSp>
        <p:nvCxnSpPr>
          <p:cNvPr id="1057" name="Straight Arrow Connector 1056">
            <a:extLst>
              <a:ext uri="{FF2B5EF4-FFF2-40B4-BE49-F238E27FC236}">
                <a16:creationId xmlns:a16="http://schemas.microsoft.com/office/drawing/2014/main" id="{04E9F8CA-B527-5A43-B0C3-37EA1BBAA6B3}"/>
              </a:ext>
            </a:extLst>
          </p:cNvPr>
          <p:cNvCxnSpPr>
            <a:cxnSpLocks/>
            <a:stCxn id="1362" idx="2"/>
            <a:endCxn id="1119" idx="0"/>
          </p:cNvCxnSpPr>
          <p:nvPr/>
        </p:nvCxnSpPr>
        <p:spPr>
          <a:xfrm flipH="1">
            <a:off x="7336225" y="3654662"/>
            <a:ext cx="1842124" cy="1003957"/>
          </a:xfrm>
          <a:prstGeom prst="straightConnector1">
            <a:avLst/>
          </a:prstGeom>
          <a:noFill/>
          <a:ln w="12700" cap="flat" cmpd="sng" algn="ctr">
            <a:solidFill>
              <a:sysClr val="windowText" lastClr="000000"/>
            </a:solidFill>
            <a:prstDash val="solid"/>
            <a:miter lim="800000"/>
            <a:tailEnd type="triangle"/>
          </a:ln>
          <a:effectLst/>
        </p:spPr>
      </p:cxnSp>
      <p:cxnSp>
        <p:nvCxnSpPr>
          <p:cNvPr id="1058" name="Straight Arrow Connector 1057">
            <a:extLst>
              <a:ext uri="{FF2B5EF4-FFF2-40B4-BE49-F238E27FC236}">
                <a16:creationId xmlns:a16="http://schemas.microsoft.com/office/drawing/2014/main" id="{2BF77708-059C-C649-A6D7-2169F3FB825C}"/>
              </a:ext>
            </a:extLst>
          </p:cNvPr>
          <p:cNvCxnSpPr>
            <a:cxnSpLocks/>
            <a:stCxn id="1362" idx="1"/>
            <a:endCxn id="1081" idx="0"/>
          </p:cNvCxnSpPr>
          <p:nvPr/>
        </p:nvCxnSpPr>
        <p:spPr>
          <a:xfrm flipH="1">
            <a:off x="8656584" y="3654662"/>
            <a:ext cx="674328" cy="1003957"/>
          </a:xfrm>
          <a:prstGeom prst="straightConnector1">
            <a:avLst/>
          </a:prstGeom>
          <a:noFill/>
          <a:ln w="12700" cap="flat" cmpd="sng" algn="ctr">
            <a:solidFill>
              <a:sysClr val="windowText" lastClr="000000"/>
            </a:solidFill>
            <a:prstDash val="solid"/>
            <a:miter lim="800000"/>
            <a:tailEnd type="triangle"/>
          </a:ln>
          <a:effectLst/>
        </p:spPr>
      </p:cxnSp>
      <p:cxnSp>
        <p:nvCxnSpPr>
          <p:cNvPr id="1059" name="Straight Arrow Connector 1058">
            <a:extLst>
              <a:ext uri="{FF2B5EF4-FFF2-40B4-BE49-F238E27FC236}">
                <a16:creationId xmlns:a16="http://schemas.microsoft.com/office/drawing/2014/main" id="{BE220093-6CFC-E341-9A65-B86D3E393C5C}"/>
              </a:ext>
            </a:extLst>
          </p:cNvPr>
          <p:cNvCxnSpPr>
            <a:cxnSpLocks/>
            <a:stCxn id="1362" idx="2"/>
            <a:endCxn id="1100" idx="0"/>
          </p:cNvCxnSpPr>
          <p:nvPr/>
        </p:nvCxnSpPr>
        <p:spPr>
          <a:xfrm flipH="1">
            <a:off x="7996405" y="3654662"/>
            <a:ext cx="1181944" cy="1003957"/>
          </a:xfrm>
          <a:prstGeom prst="straightConnector1">
            <a:avLst/>
          </a:prstGeom>
          <a:noFill/>
          <a:ln w="12700" cap="flat" cmpd="sng" algn="ctr">
            <a:solidFill>
              <a:sysClr val="windowText" lastClr="000000"/>
            </a:solidFill>
            <a:prstDash val="solid"/>
            <a:miter lim="800000"/>
            <a:tailEnd type="triangle"/>
          </a:ln>
          <a:effectLst/>
        </p:spPr>
      </p:cxnSp>
      <p:sp>
        <p:nvSpPr>
          <p:cNvPr id="1060" name="TextBox 1059">
            <a:extLst>
              <a:ext uri="{FF2B5EF4-FFF2-40B4-BE49-F238E27FC236}">
                <a16:creationId xmlns:a16="http://schemas.microsoft.com/office/drawing/2014/main" id="{CE15EA09-831E-FE4C-A991-457CD5141684}"/>
              </a:ext>
            </a:extLst>
          </p:cNvPr>
          <p:cNvSpPr txBox="1"/>
          <p:nvPr/>
        </p:nvSpPr>
        <p:spPr>
          <a:xfrm>
            <a:off x="6908962" y="5832555"/>
            <a:ext cx="2209666" cy="646587"/>
          </a:xfrm>
          <a:prstGeom prst="rect">
            <a:avLst/>
          </a:prstGeom>
          <a:noFill/>
        </p:spPr>
        <p:txBody>
          <a:bodyPr wrap="square" rtlCol="0">
            <a:spAutoFit/>
          </a:bodyPr>
          <a:lstStyle/>
          <a:p>
            <a:pPr defTabSz="457177">
              <a:defRPr/>
            </a:pPr>
            <a:r>
              <a:rPr lang="en-US" sz="1801" kern="0" dirty="0">
                <a:solidFill>
                  <a:prstClr val="black"/>
                </a:solidFill>
              </a:rPr>
              <a:t>A = 66% C=-100% E = 100%</a:t>
            </a:r>
          </a:p>
        </p:txBody>
      </p:sp>
      <p:sp>
        <p:nvSpPr>
          <p:cNvPr id="1061" name="TextBox 1060">
            <a:extLst>
              <a:ext uri="{FF2B5EF4-FFF2-40B4-BE49-F238E27FC236}">
                <a16:creationId xmlns:a16="http://schemas.microsoft.com/office/drawing/2014/main" id="{52F2E501-5A87-CC45-BB48-2645E24BBDFD}"/>
              </a:ext>
            </a:extLst>
          </p:cNvPr>
          <p:cNvSpPr txBox="1"/>
          <p:nvPr/>
        </p:nvSpPr>
        <p:spPr>
          <a:xfrm>
            <a:off x="9393882" y="5796060"/>
            <a:ext cx="2133585" cy="646587"/>
          </a:xfrm>
          <a:prstGeom prst="rect">
            <a:avLst/>
          </a:prstGeom>
          <a:noFill/>
        </p:spPr>
        <p:txBody>
          <a:bodyPr wrap="square" rtlCol="0">
            <a:spAutoFit/>
          </a:bodyPr>
          <a:lstStyle/>
          <a:p>
            <a:pPr defTabSz="457177">
              <a:defRPr/>
            </a:pPr>
            <a:r>
              <a:rPr lang="en-US" sz="1801" kern="0" dirty="0">
                <a:solidFill>
                  <a:prstClr val="black"/>
                </a:solidFill>
              </a:rPr>
              <a:t>A = 50% C=-100% E = 50%</a:t>
            </a:r>
          </a:p>
        </p:txBody>
      </p:sp>
      <p:sp>
        <p:nvSpPr>
          <p:cNvPr id="1062" name="TextBox 1061">
            <a:extLst>
              <a:ext uri="{FF2B5EF4-FFF2-40B4-BE49-F238E27FC236}">
                <a16:creationId xmlns:a16="http://schemas.microsoft.com/office/drawing/2014/main" id="{240EBD60-C890-AE4E-9986-E289A92C7FEB}"/>
              </a:ext>
            </a:extLst>
          </p:cNvPr>
          <p:cNvSpPr txBox="1"/>
          <p:nvPr/>
        </p:nvSpPr>
        <p:spPr>
          <a:xfrm>
            <a:off x="2470721" y="2875717"/>
            <a:ext cx="1587537" cy="369460"/>
          </a:xfrm>
          <a:prstGeom prst="rect">
            <a:avLst/>
          </a:prstGeom>
          <a:noFill/>
        </p:spPr>
        <p:txBody>
          <a:bodyPr wrap="square" rtlCol="0">
            <a:spAutoFit/>
          </a:bodyPr>
          <a:lstStyle/>
          <a:p>
            <a:pPr defTabSz="457177">
              <a:defRPr/>
            </a:pPr>
            <a:r>
              <a:rPr lang="en-US" sz="1801" kern="0" dirty="0">
                <a:solidFill>
                  <a:prstClr val="black"/>
                </a:solidFill>
              </a:rPr>
              <a:t>EML Rubric</a:t>
            </a:r>
          </a:p>
        </p:txBody>
      </p:sp>
      <p:sp>
        <p:nvSpPr>
          <p:cNvPr id="1064" name="Hexagon 1063">
            <a:extLst>
              <a:ext uri="{FF2B5EF4-FFF2-40B4-BE49-F238E27FC236}">
                <a16:creationId xmlns:a16="http://schemas.microsoft.com/office/drawing/2014/main" id="{10CFB362-0793-C347-BDE1-2CE47B18F57A}"/>
              </a:ext>
            </a:extLst>
          </p:cNvPr>
          <p:cNvSpPr/>
          <p:nvPr/>
        </p:nvSpPr>
        <p:spPr>
          <a:xfrm>
            <a:off x="3237898" y="3327963"/>
            <a:ext cx="318836" cy="327582"/>
          </a:xfrm>
          <a:prstGeom prst="hexagon">
            <a:avLst/>
          </a:prstGeom>
          <a:noFill/>
          <a:ln w="12700" cap="flat" cmpd="sng" algn="ctr">
            <a:solidFill>
              <a:sysClr val="windowText" lastClr="000000"/>
            </a:solidFill>
            <a:prstDash val="solid"/>
            <a:miter lim="800000"/>
          </a:ln>
          <a:effectLst/>
        </p:spPr>
        <p:txBody>
          <a:bodyPr rtlCol="0" anchor="ctr"/>
          <a:lstStyle/>
          <a:p>
            <a:pPr algn="ctr" defTabSz="457177">
              <a:defRPr/>
            </a:pPr>
            <a:r>
              <a:rPr lang="en-US" sz="1801" kern="0">
                <a:solidFill>
                  <a:prstClr val="black"/>
                </a:solidFill>
              </a:rPr>
              <a:t>A</a:t>
            </a:r>
          </a:p>
        </p:txBody>
      </p:sp>
      <p:sp>
        <p:nvSpPr>
          <p:cNvPr id="1066" name="Hexagon 1065">
            <a:extLst>
              <a:ext uri="{FF2B5EF4-FFF2-40B4-BE49-F238E27FC236}">
                <a16:creationId xmlns:a16="http://schemas.microsoft.com/office/drawing/2014/main" id="{C1A017AB-0C40-5440-BB85-E55206832C81}"/>
              </a:ext>
            </a:extLst>
          </p:cNvPr>
          <p:cNvSpPr/>
          <p:nvPr/>
        </p:nvSpPr>
        <p:spPr>
          <a:xfrm>
            <a:off x="3693169" y="3337511"/>
            <a:ext cx="305127" cy="301952"/>
          </a:xfrm>
          <a:prstGeom prst="hexagon">
            <a:avLst/>
          </a:prstGeom>
          <a:noFill/>
          <a:ln w="12700" cap="flat" cmpd="sng" algn="ctr">
            <a:solidFill>
              <a:sysClr val="windowText" lastClr="000000"/>
            </a:solidFill>
            <a:prstDash val="solid"/>
            <a:miter lim="800000"/>
          </a:ln>
          <a:effectLst/>
        </p:spPr>
        <p:txBody>
          <a:bodyPr rtlCol="0" anchor="ctr"/>
          <a:lstStyle/>
          <a:p>
            <a:pPr algn="ctr" defTabSz="457177">
              <a:defRPr/>
            </a:pPr>
            <a:r>
              <a:rPr lang="en-US" sz="1801" kern="0" dirty="0">
                <a:solidFill>
                  <a:prstClr val="black"/>
                </a:solidFill>
              </a:rPr>
              <a:t>C</a:t>
            </a:r>
          </a:p>
        </p:txBody>
      </p:sp>
      <p:sp>
        <p:nvSpPr>
          <p:cNvPr id="1068" name="Hexagon 1067">
            <a:extLst>
              <a:ext uri="{FF2B5EF4-FFF2-40B4-BE49-F238E27FC236}">
                <a16:creationId xmlns:a16="http://schemas.microsoft.com/office/drawing/2014/main" id="{E317E6C5-6FC5-6141-983E-CD399471D246}"/>
              </a:ext>
            </a:extLst>
          </p:cNvPr>
          <p:cNvSpPr/>
          <p:nvPr/>
        </p:nvSpPr>
        <p:spPr>
          <a:xfrm>
            <a:off x="4264773" y="3337519"/>
            <a:ext cx="305127" cy="301952"/>
          </a:xfrm>
          <a:prstGeom prst="hexagon">
            <a:avLst/>
          </a:prstGeom>
          <a:noFill/>
          <a:ln w="12700" cap="flat" cmpd="sng" algn="ctr">
            <a:solidFill>
              <a:sysClr val="windowText" lastClr="000000"/>
            </a:solidFill>
            <a:prstDash val="solid"/>
            <a:miter lim="800000"/>
          </a:ln>
          <a:effectLst/>
        </p:spPr>
        <p:txBody>
          <a:bodyPr rtlCol="0" anchor="ctr"/>
          <a:lstStyle/>
          <a:p>
            <a:pPr algn="ctr" defTabSz="457177">
              <a:defRPr/>
            </a:pPr>
            <a:r>
              <a:rPr lang="en-US" sz="1801" kern="0" dirty="0">
                <a:solidFill>
                  <a:prstClr val="black"/>
                </a:solidFill>
              </a:rPr>
              <a:t>E</a:t>
            </a:r>
          </a:p>
        </p:txBody>
      </p:sp>
      <p:sp>
        <p:nvSpPr>
          <p:cNvPr id="1358" name="Hexagon 1357">
            <a:extLst>
              <a:ext uri="{FF2B5EF4-FFF2-40B4-BE49-F238E27FC236}">
                <a16:creationId xmlns:a16="http://schemas.microsoft.com/office/drawing/2014/main" id="{48BFEEF1-01B4-8E4B-BF55-62CF3AA5A5A3}"/>
              </a:ext>
            </a:extLst>
          </p:cNvPr>
          <p:cNvSpPr/>
          <p:nvPr/>
        </p:nvSpPr>
        <p:spPr>
          <a:xfrm>
            <a:off x="8556109" y="3327963"/>
            <a:ext cx="305127" cy="327582"/>
          </a:xfrm>
          <a:prstGeom prst="hexagon">
            <a:avLst/>
          </a:prstGeom>
          <a:noFill/>
          <a:ln w="12700" cap="flat" cmpd="sng" algn="ctr">
            <a:solidFill>
              <a:sysClr val="windowText" lastClr="000000"/>
            </a:solidFill>
            <a:prstDash val="solid"/>
            <a:miter lim="800000"/>
          </a:ln>
          <a:effectLst/>
        </p:spPr>
        <p:txBody>
          <a:bodyPr rtlCol="0" anchor="ctr"/>
          <a:lstStyle/>
          <a:p>
            <a:pPr algn="ctr" defTabSz="457177">
              <a:defRPr/>
            </a:pPr>
            <a:r>
              <a:rPr lang="en-US" sz="1801" kern="0" dirty="0">
                <a:solidFill>
                  <a:prstClr val="black"/>
                </a:solidFill>
              </a:rPr>
              <a:t>A</a:t>
            </a:r>
          </a:p>
        </p:txBody>
      </p:sp>
      <p:sp>
        <p:nvSpPr>
          <p:cNvPr id="1362" name="Hexagon 1361">
            <a:extLst>
              <a:ext uri="{FF2B5EF4-FFF2-40B4-BE49-F238E27FC236}">
                <a16:creationId xmlns:a16="http://schemas.microsoft.com/office/drawing/2014/main" id="{3C82E769-EB9E-E547-A23B-020D151A35EE}"/>
              </a:ext>
            </a:extLst>
          </p:cNvPr>
          <p:cNvSpPr/>
          <p:nvPr/>
        </p:nvSpPr>
        <p:spPr>
          <a:xfrm>
            <a:off x="9102067" y="3329251"/>
            <a:ext cx="305127" cy="325411"/>
          </a:xfrm>
          <a:prstGeom prst="hexagon">
            <a:avLst/>
          </a:prstGeom>
          <a:noFill/>
          <a:ln w="12700" cap="flat" cmpd="sng" algn="ctr">
            <a:solidFill>
              <a:sysClr val="windowText" lastClr="000000"/>
            </a:solidFill>
            <a:prstDash val="solid"/>
            <a:miter lim="800000"/>
          </a:ln>
          <a:effectLst/>
        </p:spPr>
        <p:txBody>
          <a:bodyPr rtlCol="0" anchor="ctr"/>
          <a:lstStyle/>
          <a:p>
            <a:pPr algn="ctr" defTabSz="457177">
              <a:defRPr/>
            </a:pPr>
            <a:r>
              <a:rPr lang="en-US" sz="1801" kern="0" dirty="0">
                <a:solidFill>
                  <a:prstClr val="black"/>
                </a:solidFill>
              </a:rPr>
              <a:t>E</a:t>
            </a:r>
          </a:p>
        </p:txBody>
      </p:sp>
      <p:cxnSp>
        <p:nvCxnSpPr>
          <p:cNvPr id="1364" name="Straight Arrow Connector 1363">
            <a:extLst>
              <a:ext uri="{FF2B5EF4-FFF2-40B4-BE49-F238E27FC236}">
                <a16:creationId xmlns:a16="http://schemas.microsoft.com/office/drawing/2014/main" id="{638B6161-0FAF-F648-9ECD-EE991A1990DF}"/>
              </a:ext>
            </a:extLst>
          </p:cNvPr>
          <p:cNvCxnSpPr>
            <a:cxnSpLocks/>
            <a:stCxn id="1075" idx="5"/>
            <a:endCxn id="1362" idx="3"/>
          </p:cNvCxnSpPr>
          <p:nvPr/>
        </p:nvCxnSpPr>
        <p:spPr>
          <a:xfrm>
            <a:off x="7066673" y="2068546"/>
            <a:ext cx="2035394" cy="1423411"/>
          </a:xfrm>
          <a:prstGeom prst="straightConnector1">
            <a:avLst/>
          </a:prstGeom>
          <a:noFill/>
          <a:ln w="12700" cap="flat" cmpd="sng" algn="ctr">
            <a:solidFill>
              <a:sysClr val="windowText" lastClr="000000"/>
            </a:solidFill>
            <a:prstDash val="solid"/>
            <a:miter lim="800000"/>
            <a:tailEnd type="triangle"/>
          </a:ln>
          <a:effectLst/>
        </p:spPr>
      </p:cxnSp>
      <p:cxnSp>
        <p:nvCxnSpPr>
          <p:cNvPr id="1365" name="Straight Arrow Connector 1364">
            <a:extLst>
              <a:ext uri="{FF2B5EF4-FFF2-40B4-BE49-F238E27FC236}">
                <a16:creationId xmlns:a16="http://schemas.microsoft.com/office/drawing/2014/main" id="{32F671BD-71A4-3E42-8A07-91A22AC25887}"/>
              </a:ext>
            </a:extLst>
          </p:cNvPr>
          <p:cNvCxnSpPr>
            <a:cxnSpLocks/>
            <a:stCxn id="1362" idx="1"/>
            <a:endCxn id="1240" idx="0"/>
          </p:cNvCxnSpPr>
          <p:nvPr/>
        </p:nvCxnSpPr>
        <p:spPr>
          <a:xfrm>
            <a:off x="9330912" y="3654662"/>
            <a:ext cx="1304163" cy="1003957"/>
          </a:xfrm>
          <a:prstGeom prst="straightConnector1">
            <a:avLst/>
          </a:prstGeom>
          <a:noFill/>
          <a:ln w="12700" cap="flat" cmpd="sng" algn="ctr">
            <a:solidFill>
              <a:sysClr val="windowText" lastClr="000000"/>
            </a:solidFill>
            <a:prstDash val="solid"/>
            <a:miter lim="800000"/>
            <a:tailEnd type="triangle"/>
          </a:ln>
          <a:effectLst/>
        </p:spPr>
      </p:cxnSp>
      <p:sp>
        <p:nvSpPr>
          <p:cNvPr id="1367" name="Rectangle 1366">
            <a:extLst>
              <a:ext uri="{FF2B5EF4-FFF2-40B4-BE49-F238E27FC236}">
                <a16:creationId xmlns:a16="http://schemas.microsoft.com/office/drawing/2014/main" id="{1A0D296A-E208-9F4A-9A5F-DE3A8829C5FF}"/>
              </a:ext>
            </a:extLst>
          </p:cNvPr>
          <p:cNvSpPr/>
          <p:nvPr/>
        </p:nvSpPr>
        <p:spPr>
          <a:xfrm>
            <a:off x="983014" y="1399621"/>
            <a:ext cx="3336340" cy="848496"/>
          </a:xfrm>
          <a:prstGeom prst="rect">
            <a:avLst/>
          </a:prstGeom>
          <a:noFill/>
          <a:ln w="12700" cap="flat" cmpd="sng" algn="ctr">
            <a:solidFill>
              <a:sysClr val="windowText" lastClr="000000"/>
            </a:solidFill>
            <a:prstDash val="solid"/>
            <a:miter lim="800000"/>
          </a:ln>
          <a:effectLst/>
        </p:spPr>
        <p:txBody>
          <a:bodyPr rtlCol="0" anchor="ctr"/>
          <a:lstStyle/>
          <a:p>
            <a:pPr algn="ctr" defTabSz="457177">
              <a:defRPr/>
            </a:pPr>
            <a:endParaRPr lang="en-US" sz="1801" kern="0">
              <a:solidFill>
                <a:prstClr val="white"/>
              </a:solidFill>
            </a:endParaRPr>
          </a:p>
        </p:txBody>
      </p:sp>
      <p:sp>
        <p:nvSpPr>
          <p:cNvPr id="1368" name="TextBox 1367">
            <a:extLst>
              <a:ext uri="{FF2B5EF4-FFF2-40B4-BE49-F238E27FC236}">
                <a16:creationId xmlns:a16="http://schemas.microsoft.com/office/drawing/2014/main" id="{FBCC41B8-1E79-B74C-9E7F-1C1A9F2EC296}"/>
              </a:ext>
            </a:extLst>
          </p:cNvPr>
          <p:cNvSpPr txBox="1"/>
          <p:nvPr/>
        </p:nvSpPr>
        <p:spPr>
          <a:xfrm>
            <a:off x="1086061" y="1404953"/>
            <a:ext cx="3233291" cy="369460"/>
          </a:xfrm>
          <a:prstGeom prst="rect">
            <a:avLst/>
          </a:prstGeom>
          <a:noFill/>
        </p:spPr>
        <p:txBody>
          <a:bodyPr wrap="square" rtlCol="0">
            <a:spAutoFit/>
          </a:bodyPr>
          <a:lstStyle/>
          <a:p>
            <a:pPr defTabSz="457177">
              <a:defRPr/>
            </a:pPr>
            <a:r>
              <a:rPr lang="en-US" sz="1801" kern="0" dirty="0">
                <a:solidFill>
                  <a:prstClr val="black"/>
                </a:solidFill>
              </a:rPr>
              <a:t>DIF Recommendation</a:t>
            </a:r>
          </a:p>
        </p:txBody>
      </p:sp>
      <p:sp>
        <p:nvSpPr>
          <p:cNvPr id="1369" name="Triangle 1368">
            <a:extLst>
              <a:ext uri="{FF2B5EF4-FFF2-40B4-BE49-F238E27FC236}">
                <a16:creationId xmlns:a16="http://schemas.microsoft.com/office/drawing/2014/main" id="{469AF860-C67D-F446-A20B-C5BD6F6753A1}"/>
              </a:ext>
            </a:extLst>
          </p:cNvPr>
          <p:cNvSpPr>
            <a:spLocks noChangeAspect="1"/>
          </p:cNvSpPr>
          <p:nvPr/>
        </p:nvSpPr>
        <p:spPr>
          <a:xfrm>
            <a:off x="1129649" y="1816405"/>
            <a:ext cx="522292" cy="376626"/>
          </a:xfrm>
          <a:prstGeom prst="triangle">
            <a:avLst/>
          </a:prstGeom>
          <a:noFill/>
          <a:ln w="12700" cap="flat" cmpd="sng" algn="ctr">
            <a:solidFill>
              <a:sysClr val="windowText" lastClr="000000"/>
            </a:solidFill>
            <a:prstDash val="solid"/>
            <a:miter lim="800000"/>
          </a:ln>
          <a:effectLst/>
        </p:spPr>
        <p:txBody>
          <a:bodyPr rtlCol="0" anchor="ctr"/>
          <a:lstStyle/>
          <a:p>
            <a:pPr algn="ctr" defTabSz="457177">
              <a:defRPr/>
            </a:pPr>
            <a:r>
              <a:rPr lang="en-US" sz="1801" kern="0" dirty="0">
                <a:solidFill>
                  <a:prstClr val="black"/>
                </a:solidFill>
              </a:rPr>
              <a:t>A</a:t>
            </a:r>
          </a:p>
        </p:txBody>
      </p:sp>
      <p:sp>
        <p:nvSpPr>
          <p:cNvPr id="1371" name="Triangle 1370">
            <a:extLst>
              <a:ext uri="{FF2B5EF4-FFF2-40B4-BE49-F238E27FC236}">
                <a16:creationId xmlns:a16="http://schemas.microsoft.com/office/drawing/2014/main" id="{03AE9DD9-6A66-9C45-BE6D-FCC9E44F86CF}"/>
              </a:ext>
            </a:extLst>
          </p:cNvPr>
          <p:cNvSpPr>
            <a:spLocks noChangeAspect="1"/>
          </p:cNvSpPr>
          <p:nvPr/>
        </p:nvSpPr>
        <p:spPr>
          <a:xfrm>
            <a:off x="2264831" y="1816405"/>
            <a:ext cx="522292" cy="376626"/>
          </a:xfrm>
          <a:prstGeom prst="triangle">
            <a:avLst/>
          </a:prstGeom>
          <a:noFill/>
          <a:ln w="12700" cap="flat" cmpd="sng" algn="ctr">
            <a:solidFill>
              <a:sysClr val="windowText" lastClr="000000"/>
            </a:solidFill>
            <a:prstDash val="solid"/>
            <a:miter lim="800000"/>
          </a:ln>
          <a:effectLst/>
        </p:spPr>
        <p:txBody>
          <a:bodyPr rtlCol="0" anchor="ctr"/>
          <a:lstStyle/>
          <a:p>
            <a:pPr algn="ctr" defTabSz="457177">
              <a:defRPr/>
            </a:pPr>
            <a:r>
              <a:rPr lang="en-US" sz="1801" kern="0" dirty="0">
                <a:solidFill>
                  <a:prstClr val="black"/>
                </a:solidFill>
              </a:rPr>
              <a:t>C</a:t>
            </a:r>
          </a:p>
        </p:txBody>
      </p:sp>
      <p:sp>
        <p:nvSpPr>
          <p:cNvPr id="1373" name="Triangle 1372">
            <a:extLst>
              <a:ext uri="{FF2B5EF4-FFF2-40B4-BE49-F238E27FC236}">
                <a16:creationId xmlns:a16="http://schemas.microsoft.com/office/drawing/2014/main" id="{6F771672-EE3D-EF4C-9183-3B74667D900F}"/>
              </a:ext>
            </a:extLst>
          </p:cNvPr>
          <p:cNvSpPr>
            <a:spLocks noChangeAspect="1"/>
          </p:cNvSpPr>
          <p:nvPr/>
        </p:nvSpPr>
        <p:spPr>
          <a:xfrm>
            <a:off x="3407830" y="1816405"/>
            <a:ext cx="522292" cy="376626"/>
          </a:xfrm>
          <a:prstGeom prst="triangle">
            <a:avLst/>
          </a:prstGeom>
          <a:noFill/>
          <a:ln w="12700" cap="flat" cmpd="sng" algn="ctr">
            <a:solidFill>
              <a:sysClr val="windowText" lastClr="000000"/>
            </a:solidFill>
            <a:prstDash val="solid"/>
            <a:miter lim="800000"/>
          </a:ln>
          <a:effectLst/>
        </p:spPr>
        <p:txBody>
          <a:bodyPr rtlCol="0" anchor="ctr"/>
          <a:lstStyle/>
          <a:p>
            <a:pPr algn="ctr" defTabSz="457177">
              <a:defRPr/>
            </a:pPr>
            <a:r>
              <a:rPr lang="en-US" sz="1801" kern="0" dirty="0">
                <a:solidFill>
                  <a:prstClr val="black"/>
                </a:solidFill>
              </a:rPr>
              <a:t>E</a:t>
            </a:r>
          </a:p>
        </p:txBody>
      </p:sp>
      <p:cxnSp>
        <p:nvCxnSpPr>
          <p:cNvPr id="1374" name="Straight Arrow Connector 1373">
            <a:extLst>
              <a:ext uri="{FF2B5EF4-FFF2-40B4-BE49-F238E27FC236}">
                <a16:creationId xmlns:a16="http://schemas.microsoft.com/office/drawing/2014/main" id="{2B04B3D4-A648-2042-BCF8-5BEB1EF8B8AF}"/>
              </a:ext>
            </a:extLst>
          </p:cNvPr>
          <p:cNvCxnSpPr>
            <a:cxnSpLocks/>
            <a:stCxn id="1367" idx="3"/>
            <a:endCxn id="1017" idx="1"/>
          </p:cNvCxnSpPr>
          <p:nvPr/>
        </p:nvCxnSpPr>
        <p:spPr>
          <a:xfrm>
            <a:off x="4319354" y="1823869"/>
            <a:ext cx="514948" cy="3412"/>
          </a:xfrm>
          <a:prstGeom prst="straightConnector1">
            <a:avLst/>
          </a:prstGeom>
          <a:noFill/>
          <a:ln w="12700" cap="flat" cmpd="sng" algn="ctr">
            <a:solidFill>
              <a:sysClr val="windowText" lastClr="000000"/>
            </a:solidFill>
            <a:prstDash val="solid"/>
            <a:miter lim="800000"/>
            <a:tailEnd type="triangle"/>
          </a:ln>
          <a:effectLst/>
        </p:spPr>
      </p:cxnSp>
      <p:sp>
        <p:nvSpPr>
          <p:cNvPr id="351" name="TextBox 350">
            <a:extLst>
              <a:ext uri="{FF2B5EF4-FFF2-40B4-BE49-F238E27FC236}">
                <a16:creationId xmlns:a16="http://schemas.microsoft.com/office/drawing/2014/main" id="{6EC25CBF-C659-5543-A761-4C87D15D0E50}"/>
              </a:ext>
            </a:extLst>
          </p:cNvPr>
          <p:cNvSpPr txBox="1"/>
          <p:nvPr/>
        </p:nvSpPr>
        <p:spPr>
          <a:xfrm>
            <a:off x="8542846" y="2910147"/>
            <a:ext cx="1774845" cy="369460"/>
          </a:xfrm>
          <a:prstGeom prst="rect">
            <a:avLst/>
          </a:prstGeom>
          <a:noFill/>
        </p:spPr>
        <p:txBody>
          <a:bodyPr wrap="none" rtlCol="0">
            <a:spAutoFit/>
          </a:bodyPr>
          <a:lstStyle/>
          <a:p>
            <a:pPr defTabSz="457177">
              <a:defRPr/>
            </a:pPr>
            <a:r>
              <a:rPr lang="en-US" sz="1801" kern="0" dirty="0">
                <a:solidFill>
                  <a:prstClr val="black"/>
                </a:solidFill>
              </a:rPr>
              <a:t>CSDGM Rubric</a:t>
            </a:r>
          </a:p>
        </p:txBody>
      </p:sp>
      <p:cxnSp>
        <p:nvCxnSpPr>
          <p:cNvPr id="361" name="Straight Arrow Connector 360">
            <a:extLst>
              <a:ext uri="{FF2B5EF4-FFF2-40B4-BE49-F238E27FC236}">
                <a16:creationId xmlns:a16="http://schemas.microsoft.com/office/drawing/2014/main" id="{137CE52C-C830-984D-B996-B3B96EF6EFA6}"/>
              </a:ext>
            </a:extLst>
          </p:cNvPr>
          <p:cNvCxnSpPr>
            <a:cxnSpLocks/>
            <a:stCxn id="1068" idx="1"/>
            <a:endCxn id="1282" idx="0"/>
          </p:cNvCxnSpPr>
          <p:nvPr/>
        </p:nvCxnSpPr>
        <p:spPr>
          <a:xfrm flipH="1">
            <a:off x="3176733" y="3639471"/>
            <a:ext cx="1317679" cy="989985"/>
          </a:xfrm>
          <a:prstGeom prst="straightConnector1">
            <a:avLst/>
          </a:prstGeom>
          <a:noFill/>
          <a:ln w="12700" cap="flat" cmpd="sng" algn="ctr">
            <a:solidFill>
              <a:sysClr val="windowText" lastClr="000000"/>
            </a:solidFill>
            <a:prstDash val="solid"/>
            <a:miter lim="800000"/>
            <a:tailEnd type="triangle"/>
          </a:ln>
          <a:effectLst/>
        </p:spPr>
      </p:cxnSp>
      <p:cxnSp>
        <p:nvCxnSpPr>
          <p:cNvPr id="364" name="Straight Arrow Connector 363">
            <a:extLst>
              <a:ext uri="{FF2B5EF4-FFF2-40B4-BE49-F238E27FC236}">
                <a16:creationId xmlns:a16="http://schemas.microsoft.com/office/drawing/2014/main" id="{03CDDDE8-124D-AE44-B329-DE87A9675DC6}"/>
              </a:ext>
            </a:extLst>
          </p:cNvPr>
          <p:cNvCxnSpPr>
            <a:cxnSpLocks/>
            <a:stCxn id="1064" idx="1"/>
            <a:endCxn id="1282" idx="0"/>
          </p:cNvCxnSpPr>
          <p:nvPr/>
        </p:nvCxnSpPr>
        <p:spPr>
          <a:xfrm flipH="1">
            <a:off x="3176733" y="3655545"/>
            <a:ext cx="300292" cy="973911"/>
          </a:xfrm>
          <a:prstGeom prst="straightConnector1">
            <a:avLst/>
          </a:prstGeom>
          <a:noFill/>
          <a:ln w="12700" cap="flat" cmpd="sng" algn="ctr">
            <a:solidFill>
              <a:sysClr val="windowText" lastClr="000000"/>
            </a:solidFill>
            <a:prstDash val="solid"/>
            <a:miter lim="800000"/>
            <a:tailEnd type="triangle"/>
          </a:ln>
          <a:effectLst/>
        </p:spPr>
      </p:cxnSp>
      <p:cxnSp>
        <p:nvCxnSpPr>
          <p:cNvPr id="602" name="Straight Arrow Connector 601">
            <a:extLst>
              <a:ext uri="{FF2B5EF4-FFF2-40B4-BE49-F238E27FC236}">
                <a16:creationId xmlns:a16="http://schemas.microsoft.com/office/drawing/2014/main" id="{686F679C-E96E-0940-A3CF-850BC71C86DC}"/>
              </a:ext>
            </a:extLst>
          </p:cNvPr>
          <p:cNvCxnSpPr>
            <a:cxnSpLocks/>
            <a:stCxn id="1071" idx="3"/>
            <a:endCxn id="1064" idx="5"/>
          </p:cNvCxnSpPr>
          <p:nvPr/>
        </p:nvCxnSpPr>
        <p:spPr>
          <a:xfrm flipH="1">
            <a:off x="3477025" y="2068546"/>
            <a:ext cx="1548604" cy="1259417"/>
          </a:xfrm>
          <a:prstGeom prst="straightConnector1">
            <a:avLst/>
          </a:prstGeom>
          <a:noFill/>
          <a:ln w="12700" cap="flat" cmpd="sng" algn="ctr">
            <a:solidFill>
              <a:sysClr val="windowText" lastClr="000000"/>
            </a:solidFill>
            <a:prstDash val="solid"/>
            <a:miter lim="800000"/>
            <a:tailEnd type="triangle"/>
          </a:ln>
          <a:effectLst/>
        </p:spPr>
      </p:cxnSp>
      <p:cxnSp>
        <p:nvCxnSpPr>
          <p:cNvPr id="606" name="Straight Arrow Connector 605">
            <a:extLst>
              <a:ext uri="{FF2B5EF4-FFF2-40B4-BE49-F238E27FC236}">
                <a16:creationId xmlns:a16="http://schemas.microsoft.com/office/drawing/2014/main" id="{28F382FD-3F1D-EC4E-8C96-68EAB2DF6853}"/>
              </a:ext>
            </a:extLst>
          </p:cNvPr>
          <p:cNvCxnSpPr>
            <a:cxnSpLocks/>
            <a:stCxn id="1066" idx="1"/>
            <a:endCxn id="1179" idx="0"/>
          </p:cNvCxnSpPr>
          <p:nvPr/>
        </p:nvCxnSpPr>
        <p:spPr>
          <a:xfrm>
            <a:off x="3922808" y="3639463"/>
            <a:ext cx="539232" cy="1019156"/>
          </a:xfrm>
          <a:prstGeom prst="straightConnector1">
            <a:avLst/>
          </a:prstGeom>
          <a:noFill/>
          <a:ln w="12700" cap="flat" cmpd="sng" algn="ctr">
            <a:solidFill>
              <a:sysClr val="windowText" lastClr="000000"/>
            </a:solidFill>
            <a:prstDash val="solid"/>
            <a:miter lim="800000"/>
            <a:tailEnd type="triangle"/>
          </a:ln>
          <a:effectLst/>
        </p:spPr>
      </p:cxnSp>
      <p:sp>
        <p:nvSpPr>
          <p:cNvPr id="622" name="TextBox 621">
            <a:extLst>
              <a:ext uri="{FF2B5EF4-FFF2-40B4-BE49-F238E27FC236}">
                <a16:creationId xmlns:a16="http://schemas.microsoft.com/office/drawing/2014/main" id="{C8329D98-5F4A-8D42-B96F-F05BDA7C03DC}"/>
              </a:ext>
            </a:extLst>
          </p:cNvPr>
          <p:cNvSpPr txBox="1"/>
          <p:nvPr/>
        </p:nvSpPr>
        <p:spPr>
          <a:xfrm>
            <a:off x="5956663" y="6505298"/>
            <a:ext cx="4673074" cy="369332"/>
          </a:xfrm>
          <a:prstGeom prst="rect">
            <a:avLst/>
          </a:prstGeom>
          <a:noFill/>
        </p:spPr>
        <p:txBody>
          <a:bodyPr wrap="none" rtlCol="0">
            <a:spAutoFit/>
          </a:bodyPr>
          <a:lstStyle/>
          <a:p>
            <a:r>
              <a:rPr lang="en-US" dirty="0">
                <a:hlinkClick r:id="rId2" tooltip="Persistent link using digital object identifier"/>
              </a:rPr>
              <a:t>https://doi.org/10.1016/j.ecoinf.2017.09.005</a:t>
            </a:r>
            <a:endParaRPr lang="en-US" dirty="0"/>
          </a:p>
        </p:txBody>
      </p:sp>
      <p:cxnSp>
        <p:nvCxnSpPr>
          <p:cNvPr id="635" name="Straight Arrow Connector 634">
            <a:extLst>
              <a:ext uri="{FF2B5EF4-FFF2-40B4-BE49-F238E27FC236}">
                <a16:creationId xmlns:a16="http://schemas.microsoft.com/office/drawing/2014/main" id="{63CAFDD9-BD25-FB4E-BF26-C9CE037876EF}"/>
              </a:ext>
            </a:extLst>
          </p:cNvPr>
          <p:cNvCxnSpPr>
            <a:cxnSpLocks/>
            <a:stCxn id="1358" idx="1"/>
            <a:endCxn id="1259" idx="0"/>
          </p:cNvCxnSpPr>
          <p:nvPr/>
        </p:nvCxnSpPr>
        <p:spPr>
          <a:xfrm>
            <a:off x="8784954" y="3655545"/>
            <a:ext cx="1189942" cy="1003074"/>
          </a:xfrm>
          <a:prstGeom prst="straightConnector1">
            <a:avLst/>
          </a:prstGeom>
          <a:noFill/>
          <a:ln w="12700" cap="flat" cmpd="sng" algn="ctr">
            <a:solidFill>
              <a:sysClr val="windowText" lastClr="000000"/>
            </a:solidFill>
            <a:prstDash val="solid"/>
            <a:miter lim="800000"/>
            <a:tailEnd type="triangle"/>
          </a:ln>
          <a:effectLst/>
        </p:spPr>
      </p:cxnSp>
    </p:spTree>
    <p:extLst>
      <p:ext uri="{BB962C8B-B14F-4D97-AF65-F5344CB8AC3E}">
        <p14:creationId xmlns:p14="http://schemas.microsoft.com/office/powerpoint/2010/main" val="4915256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D9DAF-41DF-FD4F-962C-DBD2C42DA634}"/>
              </a:ext>
            </a:extLst>
          </p:cNvPr>
          <p:cNvSpPr>
            <a:spLocks noGrp="1"/>
          </p:cNvSpPr>
          <p:nvPr>
            <p:ph type="title"/>
          </p:nvPr>
        </p:nvSpPr>
        <p:spPr/>
        <p:txBody>
          <a:bodyPr/>
          <a:lstStyle/>
          <a:p>
            <a:r>
              <a:rPr lang="en-US" dirty="0"/>
              <a:t>Improvement Guidance</a:t>
            </a:r>
          </a:p>
        </p:txBody>
      </p:sp>
      <p:sp>
        <p:nvSpPr>
          <p:cNvPr id="3" name="Content Placeholder 2">
            <a:extLst>
              <a:ext uri="{FF2B5EF4-FFF2-40B4-BE49-F238E27FC236}">
                <a16:creationId xmlns:a16="http://schemas.microsoft.com/office/drawing/2014/main" id="{0963FA58-6768-144A-83F0-4ECFD051EBE7}"/>
              </a:ext>
            </a:extLst>
          </p:cNvPr>
          <p:cNvSpPr>
            <a:spLocks noGrp="1"/>
          </p:cNvSpPr>
          <p:nvPr>
            <p:ph idx="1"/>
          </p:nvPr>
        </p:nvSpPr>
        <p:spPr>
          <a:xfrm>
            <a:off x="374470" y="1619250"/>
            <a:ext cx="4754880" cy="4603750"/>
          </a:xfrm>
        </p:spPr>
        <p:txBody>
          <a:bodyPr>
            <a:normAutofit/>
          </a:bodyPr>
          <a:lstStyle/>
          <a:p>
            <a:r>
              <a:rPr lang="en-US" dirty="0"/>
              <a:t>We can apply these workflows to provide improvement guidance reports. </a:t>
            </a:r>
          </a:p>
          <a:p>
            <a:r>
              <a:rPr lang="en-US" dirty="0"/>
              <a:t>We can utilize the reports of these evaluations to determine iterative improvement of the subsets of records that most need improvement so we can devote resources equitably.</a:t>
            </a:r>
          </a:p>
        </p:txBody>
      </p:sp>
      <p:pic>
        <p:nvPicPr>
          <p:cNvPr id="7" name="Picture 6">
            <a:extLst>
              <a:ext uri="{FF2B5EF4-FFF2-40B4-BE49-F238E27FC236}">
                <a16:creationId xmlns:a16="http://schemas.microsoft.com/office/drawing/2014/main" id="{5710DD42-65CE-9F41-854C-017A62F678B9}"/>
              </a:ext>
            </a:extLst>
          </p:cNvPr>
          <p:cNvPicPr>
            <a:picLocks noChangeAspect="1"/>
          </p:cNvPicPr>
          <p:nvPr/>
        </p:nvPicPr>
        <p:blipFill>
          <a:blip r:embed="rId3"/>
          <a:stretch>
            <a:fillRect/>
          </a:stretch>
        </p:blipFill>
        <p:spPr>
          <a:xfrm>
            <a:off x="5046704" y="1495357"/>
            <a:ext cx="6910165" cy="4587421"/>
          </a:xfrm>
          <a:prstGeom prst="rect">
            <a:avLst/>
          </a:prstGeom>
        </p:spPr>
      </p:pic>
      <p:sp>
        <p:nvSpPr>
          <p:cNvPr id="8" name="TextBox 7">
            <a:extLst>
              <a:ext uri="{FF2B5EF4-FFF2-40B4-BE49-F238E27FC236}">
                <a16:creationId xmlns:a16="http://schemas.microsoft.com/office/drawing/2014/main" id="{9B047956-CC88-C74A-830E-F861C14ACDC8}"/>
              </a:ext>
            </a:extLst>
          </p:cNvPr>
          <p:cNvSpPr txBox="1"/>
          <p:nvPr/>
        </p:nvSpPr>
        <p:spPr>
          <a:xfrm>
            <a:off x="78377" y="6468472"/>
            <a:ext cx="9482083" cy="369332"/>
          </a:xfrm>
          <a:prstGeom prst="rect">
            <a:avLst/>
          </a:prstGeom>
          <a:noFill/>
        </p:spPr>
        <p:txBody>
          <a:bodyPr wrap="none" rtlCol="0">
            <a:spAutoFit/>
          </a:bodyPr>
          <a:lstStyle/>
          <a:p>
            <a:r>
              <a:rPr lang="en-US" dirty="0">
                <a:hlinkClick r:id="rId4"/>
              </a:rPr>
              <a:t>https://www.diversecymru.org.uk/wp-content/uploads/Equality-Does-Not-Mean-Justice.jpg</a:t>
            </a:r>
            <a:r>
              <a:rPr lang="en-US" dirty="0"/>
              <a:t> </a:t>
            </a:r>
          </a:p>
        </p:txBody>
      </p:sp>
    </p:spTree>
    <p:extLst>
      <p:ext uri="{BB962C8B-B14F-4D97-AF65-F5344CB8AC3E}">
        <p14:creationId xmlns:p14="http://schemas.microsoft.com/office/powerpoint/2010/main" val="38311247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05D02-B2D5-3244-B843-B345A24DDCD9}"/>
              </a:ext>
            </a:extLst>
          </p:cNvPr>
          <p:cNvSpPr>
            <a:spLocks noGrp="1"/>
          </p:cNvSpPr>
          <p:nvPr>
            <p:ph type="title"/>
          </p:nvPr>
        </p:nvSpPr>
        <p:spPr/>
        <p:txBody>
          <a:bodyPr/>
          <a:lstStyle/>
          <a:p>
            <a:r>
              <a:rPr lang="en-US" dirty="0"/>
              <a:t>Reporting Across Collections, Standards, and Resource Types</a:t>
            </a:r>
          </a:p>
        </p:txBody>
      </p:sp>
      <p:pic>
        <p:nvPicPr>
          <p:cNvPr id="15" name="Content Placeholder 14">
            <a:extLst>
              <a:ext uri="{FF2B5EF4-FFF2-40B4-BE49-F238E27FC236}">
                <a16:creationId xmlns:a16="http://schemas.microsoft.com/office/drawing/2014/main" id="{44D21C8F-1FDB-314B-8806-03793A6929DA}"/>
              </a:ext>
            </a:extLst>
          </p:cNvPr>
          <p:cNvPicPr>
            <a:picLocks noGrp="1" noChangeAspect="1"/>
          </p:cNvPicPr>
          <p:nvPr>
            <p:ph idx="1"/>
          </p:nvPr>
        </p:nvPicPr>
        <p:blipFill>
          <a:blip r:embed="rId2"/>
          <a:stretch>
            <a:fillRect/>
          </a:stretch>
        </p:blipFill>
        <p:spPr>
          <a:xfrm>
            <a:off x="-143317" y="1419497"/>
            <a:ext cx="12423881" cy="4981303"/>
          </a:xfrm>
        </p:spPr>
      </p:pic>
      <p:sp>
        <p:nvSpPr>
          <p:cNvPr id="16" name="TextBox 15">
            <a:extLst>
              <a:ext uri="{FF2B5EF4-FFF2-40B4-BE49-F238E27FC236}">
                <a16:creationId xmlns:a16="http://schemas.microsoft.com/office/drawing/2014/main" id="{835392B8-E24C-D343-947F-DFDAD16A7EBB}"/>
              </a:ext>
            </a:extLst>
          </p:cNvPr>
          <p:cNvSpPr txBox="1"/>
          <p:nvPr/>
        </p:nvSpPr>
        <p:spPr>
          <a:xfrm>
            <a:off x="1071101" y="6216134"/>
            <a:ext cx="9995044" cy="369332"/>
          </a:xfrm>
          <a:prstGeom prst="rect">
            <a:avLst/>
          </a:prstGeom>
          <a:noFill/>
        </p:spPr>
        <p:txBody>
          <a:bodyPr wrap="none" rtlCol="0">
            <a:spAutoFit/>
          </a:bodyPr>
          <a:lstStyle/>
          <a:p>
            <a:r>
              <a:rPr lang="en-US" dirty="0">
                <a:hlinkClick r:id="rId3"/>
              </a:rPr>
              <a:t>https://docs.google.com/spreadsheets/d/1_IByioyFc3S3YmRPVkoLtstiuLs4wxJCFELUJB0Z04U</a:t>
            </a:r>
            <a:r>
              <a:rPr lang="en-US" dirty="0"/>
              <a:t> </a:t>
            </a:r>
          </a:p>
        </p:txBody>
      </p:sp>
    </p:spTree>
    <p:extLst>
      <p:ext uri="{BB962C8B-B14F-4D97-AF65-F5344CB8AC3E}">
        <p14:creationId xmlns:p14="http://schemas.microsoft.com/office/powerpoint/2010/main" val="33686573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E756B2F-7A6E-8F45-AFE0-4970120EEB27}"/>
              </a:ext>
            </a:extLst>
          </p:cNvPr>
          <p:cNvGrpSpPr/>
          <p:nvPr/>
        </p:nvGrpSpPr>
        <p:grpSpPr>
          <a:xfrm>
            <a:off x="9486905" y="1941144"/>
            <a:ext cx="2423812" cy="2514022"/>
            <a:chOff x="36384852" y="22544308"/>
            <a:chExt cx="3062393" cy="1542652"/>
          </a:xfrm>
        </p:grpSpPr>
        <p:sp>
          <p:nvSpPr>
            <p:cNvPr id="12" name="TextBox 11">
              <a:extLst>
                <a:ext uri="{FF2B5EF4-FFF2-40B4-BE49-F238E27FC236}">
                  <a16:creationId xmlns:a16="http://schemas.microsoft.com/office/drawing/2014/main" id="{CD6E20EF-47F4-3F4B-8B6D-4960B27BAB79}"/>
                </a:ext>
              </a:extLst>
            </p:cNvPr>
            <p:cNvSpPr txBox="1"/>
            <p:nvPr/>
          </p:nvSpPr>
          <p:spPr>
            <a:xfrm>
              <a:off x="36384852" y="22544308"/>
              <a:ext cx="3062393" cy="396758"/>
            </a:xfrm>
            <a:prstGeom prst="rect">
              <a:avLst/>
            </a:prstGeom>
            <a:solidFill>
              <a:srgbClr val="FFC8CF"/>
            </a:solidFill>
            <a:ln>
              <a:solidFill>
                <a:schemeClr val="tx1"/>
              </a:solidFill>
            </a:ln>
          </p:spPr>
          <p:txBody>
            <a:bodyPr wrap="square" rtlCol="0">
              <a:spAutoFit/>
            </a:bodyPr>
            <a:lstStyle/>
            <a:p>
              <a:r>
                <a:rPr lang="en-US" sz="1801" dirty="0">
                  <a:solidFill>
                    <a:schemeClr val="accent2">
                      <a:lumMod val="50000"/>
                    </a:schemeClr>
                  </a:solidFill>
                  <a:latin typeface="Calibri"/>
                  <a:cs typeface="Calibri"/>
                </a:rPr>
                <a:t>-100% = Concept Not in standard</a:t>
              </a:r>
            </a:p>
          </p:txBody>
        </p:sp>
        <p:sp>
          <p:nvSpPr>
            <p:cNvPr id="13" name="TextBox 12">
              <a:extLst>
                <a:ext uri="{FF2B5EF4-FFF2-40B4-BE49-F238E27FC236}">
                  <a16:creationId xmlns:a16="http://schemas.microsoft.com/office/drawing/2014/main" id="{507F8E78-F8C1-AC4C-A45C-FE7F11352984}"/>
                </a:ext>
              </a:extLst>
            </p:cNvPr>
            <p:cNvSpPr txBox="1"/>
            <p:nvPr/>
          </p:nvSpPr>
          <p:spPr>
            <a:xfrm>
              <a:off x="36384852" y="22921647"/>
              <a:ext cx="3062393" cy="396758"/>
            </a:xfrm>
            <a:prstGeom prst="rect">
              <a:avLst/>
            </a:prstGeom>
            <a:solidFill>
              <a:srgbClr val="FFEC9C"/>
            </a:solidFill>
            <a:ln>
              <a:solidFill>
                <a:schemeClr val="tx1"/>
              </a:solidFill>
            </a:ln>
          </p:spPr>
          <p:txBody>
            <a:bodyPr wrap="square" rtlCol="0">
              <a:spAutoFit/>
            </a:bodyPr>
            <a:lstStyle/>
            <a:p>
              <a:r>
                <a:rPr lang="en-US" sz="1801" dirty="0">
                  <a:solidFill>
                    <a:schemeClr val="accent2">
                      <a:lumMod val="50000"/>
                    </a:schemeClr>
                  </a:solidFill>
                  <a:latin typeface="Calibri"/>
                  <a:cs typeface="Calibri"/>
                </a:rPr>
                <a:t>0% = Concept Not in Collection</a:t>
              </a:r>
            </a:p>
          </p:txBody>
        </p:sp>
        <p:sp>
          <p:nvSpPr>
            <p:cNvPr id="14" name="TextBox 13">
              <a:extLst>
                <a:ext uri="{FF2B5EF4-FFF2-40B4-BE49-F238E27FC236}">
                  <a16:creationId xmlns:a16="http://schemas.microsoft.com/office/drawing/2014/main" id="{24BF316F-809F-A54B-954D-98DB8B954A8F}"/>
                </a:ext>
              </a:extLst>
            </p:cNvPr>
            <p:cNvSpPr txBox="1"/>
            <p:nvPr/>
          </p:nvSpPr>
          <p:spPr>
            <a:xfrm>
              <a:off x="36384852" y="23299493"/>
              <a:ext cx="3062393" cy="396758"/>
            </a:xfrm>
            <a:prstGeom prst="rect">
              <a:avLst/>
            </a:prstGeom>
            <a:solidFill>
              <a:srgbClr val="C7F0CF"/>
            </a:solidFill>
            <a:ln>
              <a:solidFill>
                <a:schemeClr val="tx1"/>
              </a:solidFill>
            </a:ln>
          </p:spPr>
          <p:txBody>
            <a:bodyPr wrap="square" rtlCol="0">
              <a:spAutoFit/>
            </a:bodyPr>
            <a:lstStyle/>
            <a:p>
              <a:r>
                <a:rPr lang="en-US" sz="1801" dirty="0">
                  <a:solidFill>
                    <a:schemeClr val="bg2">
                      <a:lumMod val="10000"/>
                    </a:schemeClr>
                  </a:solidFill>
                  <a:latin typeface="Calibri"/>
                  <a:cs typeface="Calibri"/>
                </a:rPr>
                <a:t>100% = Concept in All Records</a:t>
              </a:r>
            </a:p>
          </p:txBody>
        </p:sp>
        <p:sp>
          <p:nvSpPr>
            <p:cNvPr id="15" name="TextBox 14">
              <a:extLst>
                <a:ext uri="{FF2B5EF4-FFF2-40B4-BE49-F238E27FC236}">
                  <a16:creationId xmlns:a16="http://schemas.microsoft.com/office/drawing/2014/main" id="{1466F50E-2E57-0F44-B11D-FD3B42554008}"/>
                </a:ext>
              </a:extLst>
            </p:cNvPr>
            <p:cNvSpPr txBox="1"/>
            <p:nvPr/>
          </p:nvSpPr>
          <p:spPr>
            <a:xfrm>
              <a:off x="36384852" y="23690202"/>
              <a:ext cx="3062393" cy="396758"/>
            </a:xfrm>
            <a:prstGeom prst="rect">
              <a:avLst/>
            </a:prstGeom>
            <a:solidFill>
              <a:schemeClr val="bg1"/>
            </a:solidFill>
            <a:ln>
              <a:solidFill>
                <a:schemeClr val="tx1"/>
              </a:solidFill>
            </a:ln>
          </p:spPr>
          <p:txBody>
            <a:bodyPr wrap="square" rtlCol="0">
              <a:spAutoFit/>
            </a:bodyPr>
            <a:lstStyle/>
            <a:p>
              <a:r>
                <a:rPr lang="en-US" sz="1801" dirty="0">
                  <a:latin typeface="Calibri"/>
                  <a:cs typeface="Calibri"/>
                </a:rPr>
                <a:t>A% = Concept in Some Records</a:t>
              </a:r>
            </a:p>
          </p:txBody>
        </p:sp>
      </p:grpSp>
      <p:sp>
        <p:nvSpPr>
          <p:cNvPr id="8" name="Title 5">
            <a:extLst>
              <a:ext uri="{FF2B5EF4-FFF2-40B4-BE49-F238E27FC236}">
                <a16:creationId xmlns:a16="http://schemas.microsoft.com/office/drawing/2014/main" id="{85090CE9-A1BE-B449-8550-5625C10C2CCB}"/>
              </a:ext>
            </a:extLst>
          </p:cNvPr>
          <p:cNvSpPr txBox="1">
            <a:spLocks/>
          </p:cNvSpPr>
          <p:nvPr/>
        </p:nvSpPr>
        <p:spPr>
          <a:xfrm>
            <a:off x="844552" y="601663"/>
            <a:ext cx="8528051" cy="508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sz="2700" dirty="0">
                <a:solidFill>
                  <a:srgbClr val="164F86"/>
                </a:solidFill>
                <a:latin typeface="Helvetica" panose="020B0604020202020204" pitchFamily="34" charset="0"/>
                <a:sym typeface="Helvetica" panose="020B0604020202020204" pitchFamily="34" charset="0"/>
              </a:rPr>
              <a:t>Guidance Reports </a:t>
            </a:r>
            <a:endParaRPr lang="en-US" sz="2700" dirty="0"/>
          </a:p>
        </p:txBody>
      </p:sp>
      <p:graphicFrame>
        <p:nvGraphicFramePr>
          <p:cNvPr id="3" name="Table 2">
            <a:extLst>
              <a:ext uri="{FF2B5EF4-FFF2-40B4-BE49-F238E27FC236}">
                <a16:creationId xmlns:a16="http://schemas.microsoft.com/office/drawing/2014/main" id="{9A1BD2B6-B8C6-B449-A0E8-5CEBDD0BC63D}"/>
              </a:ext>
            </a:extLst>
          </p:cNvPr>
          <p:cNvGraphicFramePr>
            <a:graphicFrameLocks noGrp="1"/>
          </p:cNvGraphicFramePr>
          <p:nvPr>
            <p:extLst>
              <p:ext uri="{D42A27DB-BD31-4B8C-83A1-F6EECF244321}">
                <p14:modId xmlns:p14="http://schemas.microsoft.com/office/powerpoint/2010/main" val="658231735"/>
              </p:ext>
            </p:extLst>
          </p:nvPr>
        </p:nvGraphicFramePr>
        <p:xfrm>
          <a:off x="419105" y="1180001"/>
          <a:ext cx="8731250" cy="5257805"/>
        </p:xfrm>
        <a:graphic>
          <a:graphicData uri="http://schemas.openxmlformats.org/drawingml/2006/table">
            <a:tbl>
              <a:tblPr/>
              <a:tblGrid>
                <a:gridCol w="3476565">
                  <a:extLst>
                    <a:ext uri="{9D8B030D-6E8A-4147-A177-3AD203B41FA5}">
                      <a16:colId xmlns:a16="http://schemas.microsoft.com/office/drawing/2014/main" val="1703868653"/>
                    </a:ext>
                  </a:extLst>
                </a:gridCol>
                <a:gridCol w="1549785">
                  <a:extLst>
                    <a:ext uri="{9D8B030D-6E8A-4147-A177-3AD203B41FA5}">
                      <a16:colId xmlns:a16="http://schemas.microsoft.com/office/drawing/2014/main" val="1839272798"/>
                    </a:ext>
                  </a:extLst>
                </a:gridCol>
                <a:gridCol w="3704900">
                  <a:extLst>
                    <a:ext uri="{9D8B030D-6E8A-4147-A177-3AD203B41FA5}">
                      <a16:colId xmlns:a16="http://schemas.microsoft.com/office/drawing/2014/main" val="659120896"/>
                    </a:ext>
                  </a:extLst>
                </a:gridCol>
              </a:tblGrid>
              <a:tr h="395116">
                <a:tc>
                  <a:txBody>
                    <a:bodyPr/>
                    <a:lstStyle/>
                    <a:p>
                      <a:pPr algn="ctr" fontAlgn="b"/>
                      <a:r>
                        <a:rPr lang="en-US" sz="1500" b="1" i="0" u="none" strike="noStrike" dirty="0">
                          <a:solidFill>
                            <a:srgbClr val="000000"/>
                          </a:solidFill>
                          <a:effectLst/>
                          <a:latin typeface="+mj-lt"/>
                        </a:rPr>
                        <a:t>Concept</a:t>
                      </a:r>
                    </a:p>
                  </a:txBody>
                  <a:tcPr marL="4735" marR="4735" marT="4735" marB="0" anchor="b" anchorCtr="1">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500" b="1" i="0" u="none" strike="noStrike" dirty="0">
                          <a:solidFill>
                            <a:srgbClr val="000000"/>
                          </a:solidFill>
                          <a:effectLst/>
                          <a:latin typeface="+mj-lt"/>
                        </a:rPr>
                        <a:t>Occurrence %</a:t>
                      </a:r>
                    </a:p>
                  </a:txBody>
                  <a:tcPr marL="4735" marR="4735" marT="4735" marB="0" anchor="b" anchorCtr="1">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500" b="1" i="0" u="none" strike="noStrike" dirty="0">
                          <a:solidFill>
                            <a:srgbClr val="000000"/>
                          </a:solidFill>
                          <a:effectLst/>
                          <a:latin typeface="+mj-lt"/>
                        </a:rPr>
                        <a:t>Recommendation Profile</a:t>
                      </a: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46238663"/>
                  </a:ext>
                </a:extLst>
              </a:tr>
              <a:tr h="255931">
                <a:tc>
                  <a:txBody>
                    <a:bodyPr/>
                    <a:lstStyle/>
                    <a:p>
                      <a:pPr algn="l" fontAlgn="b"/>
                      <a:r>
                        <a:rPr lang="en-US" sz="1500" b="0" i="0" u="sng" strike="noStrike">
                          <a:solidFill>
                            <a:srgbClr val="0000FF"/>
                          </a:solidFill>
                          <a:effectLst/>
                          <a:latin typeface="+mn-lt"/>
                          <a:hlinkClick r:id="rId3"/>
                        </a:rPr>
                        <a:t>Resource Identifier</a:t>
                      </a:r>
                      <a:endParaRPr lang="en-US" sz="1500" b="0" i="0" u="sng" strike="noStrike">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dirty="0">
                          <a:solidFill>
                            <a:srgbClr val="000000"/>
                          </a:solidFill>
                          <a:effectLst/>
                          <a:latin typeface="Calibri" panose="020F0502020204030204" pitchFamily="34" charset="0"/>
                        </a:rPr>
                        <a:t>2%</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sng" strike="noStrike" dirty="0">
                          <a:solidFill>
                            <a:srgbClr val="0000FF"/>
                          </a:solidFill>
                          <a:effectLst/>
                          <a:latin typeface="+mn-lt"/>
                          <a:hlinkClick r:id="rId4"/>
                        </a:rPr>
                        <a:t>DataCite3.1Mandatory</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1322040"/>
                  </a:ext>
                </a:extLst>
              </a:tr>
              <a:tr h="255931">
                <a:tc>
                  <a:txBody>
                    <a:bodyPr/>
                    <a:lstStyle/>
                    <a:p>
                      <a:pPr algn="l" fontAlgn="b"/>
                      <a:r>
                        <a:rPr lang="en-US" sz="1500" b="0" i="0" u="sng" strike="noStrike">
                          <a:solidFill>
                            <a:srgbClr val="0000FF"/>
                          </a:solidFill>
                          <a:effectLst/>
                          <a:latin typeface="+mn-lt"/>
                          <a:hlinkClick r:id="rId5"/>
                        </a:rPr>
                        <a:t>Resource Identifier Type</a:t>
                      </a:r>
                      <a:endParaRPr lang="en-US" sz="1500" b="0" i="0" u="sng" strike="noStrike">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dirty="0">
                          <a:solidFill>
                            <a:srgbClr val="9C0006"/>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1500" b="0" i="0" u="sng" strike="noStrike" dirty="0">
                          <a:solidFill>
                            <a:srgbClr val="0000FF"/>
                          </a:solidFill>
                          <a:effectLst/>
                          <a:latin typeface="+mn-lt"/>
                          <a:hlinkClick r:id="rId4"/>
                        </a:rPr>
                        <a:t>DataCite3.1Mandatory</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41672300"/>
                  </a:ext>
                </a:extLst>
              </a:tr>
              <a:tr h="255931">
                <a:tc>
                  <a:txBody>
                    <a:bodyPr/>
                    <a:lstStyle/>
                    <a:p>
                      <a:pPr algn="l" fontAlgn="b"/>
                      <a:r>
                        <a:rPr lang="en-US" sz="1500" b="0" i="0" u="sng" strike="noStrike" dirty="0">
                          <a:solidFill>
                            <a:srgbClr val="0000FF"/>
                          </a:solidFill>
                          <a:effectLst/>
                          <a:latin typeface="+mn-lt"/>
                          <a:hlinkClick r:id="rId6"/>
                        </a:rPr>
                        <a:t>Author / Originator</a:t>
                      </a:r>
                      <a:endParaRPr lang="en-US" sz="1500" b="0" i="0" u="sng" strike="noStrike" dirty="0">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dirty="0">
                          <a:solidFill>
                            <a:srgbClr val="006100"/>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1500" b="0" i="0" u="sng" strike="noStrike">
                          <a:solidFill>
                            <a:srgbClr val="0000FF"/>
                          </a:solidFill>
                          <a:effectLst/>
                          <a:latin typeface="+mn-lt"/>
                          <a:hlinkClick r:id="rId4"/>
                        </a:rPr>
                        <a:t>DataCite3.1Mandatory</a:t>
                      </a:r>
                      <a:endParaRPr lang="en-US" sz="1500" b="0" i="0" u="sng" strike="noStrike">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49137092"/>
                  </a:ext>
                </a:extLst>
              </a:tr>
              <a:tr h="255931">
                <a:tc>
                  <a:txBody>
                    <a:bodyPr/>
                    <a:lstStyle/>
                    <a:p>
                      <a:pPr algn="l" fontAlgn="b"/>
                      <a:r>
                        <a:rPr lang="en-US" sz="1500" b="0" i="0" u="sng" strike="noStrike">
                          <a:solidFill>
                            <a:srgbClr val="0000FF"/>
                          </a:solidFill>
                          <a:effectLst/>
                          <a:latin typeface="+mn-lt"/>
                          <a:hlinkClick r:id="rId7"/>
                        </a:rPr>
                        <a:t>Author / Originator Identifier</a:t>
                      </a:r>
                      <a:endParaRPr lang="en-US" sz="1500" b="0" i="0" u="sng" strike="noStrike">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dirty="0">
                          <a:solidFill>
                            <a:srgbClr val="9C0006"/>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1500" b="0" i="0" u="sng" strike="noStrike" dirty="0">
                          <a:solidFill>
                            <a:srgbClr val="0000FF"/>
                          </a:solidFill>
                          <a:effectLst/>
                          <a:latin typeface="+mn-lt"/>
                          <a:hlinkClick r:id="rId4"/>
                        </a:rPr>
                        <a:t>DataCite3.1Mandatory</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81782340"/>
                  </a:ext>
                </a:extLst>
              </a:tr>
              <a:tr h="255931">
                <a:tc>
                  <a:txBody>
                    <a:bodyPr/>
                    <a:lstStyle/>
                    <a:p>
                      <a:pPr algn="l" fontAlgn="b"/>
                      <a:r>
                        <a:rPr lang="en-US" sz="1500" b="0" i="0" u="sng" strike="noStrike">
                          <a:solidFill>
                            <a:srgbClr val="0000FF"/>
                          </a:solidFill>
                          <a:effectLst/>
                          <a:latin typeface="+mn-lt"/>
                          <a:hlinkClick r:id="rId8"/>
                        </a:rPr>
                        <a:t>Author / Originator Identifier Type</a:t>
                      </a:r>
                      <a:endParaRPr lang="en-US" sz="1500" b="0" i="0" u="sng" strike="noStrike">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a:solidFill>
                            <a:srgbClr val="9C0006"/>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1500" b="0" i="0" u="sng" strike="noStrike" dirty="0">
                          <a:solidFill>
                            <a:srgbClr val="0000FF"/>
                          </a:solidFill>
                          <a:effectLst/>
                          <a:latin typeface="+mn-lt"/>
                          <a:hlinkClick r:id="rId4"/>
                        </a:rPr>
                        <a:t>DataCite3.1Mandatory</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7232914"/>
                  </a:ext>
                </a:extLst>
              </a:tr>
              <a:tr h="255931">
                <a:tc>
                  <a:txBody>
                    <a:bodyPr/>
                    <a:lstStyle/>
                    <a:p>
                      <a:pPr algn="l" fontAlgn="b"/>
                      <a:r>
                        <a:rPr lang="en-US" sz="1500" b="0" i="0" u="sng" strike="noStrike">
                          <a:solidFill>
                            <a:srgbClr val="0000FF"/>
                          </a:solidFill>
                          <a:effectLst/>
                          <a:latin typeface="+mn-lt"/>
                          <a:hlinkClick r:id="rId9"/>
                        </a:rPr>
                        <a:t>Resource Title</a:t>
                      </a:r>
                      <a:endParaRPr lang="en-US" sz="1500" b="0" i="0" u="sng" strike="noStrike">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dirty="0">
                          <a:solidFill>
                            <a:srgbClr val="006100"/>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1500" b="0" i="0" u="sng" strike="noStrike">
                          <a:solidFill>
                            <a:srgbClr val="0000FF"/>
                          </a:solidFill>
                          <a:effectLst/>
                          <a:latin typeface="+mn-lt"/>
                          <a:hlinkClick r:id="rId4"/>
                        </a:rPr>
                        <a:t>DataCite3.1Mandatory</a:t>
                      </a:r>
                      <a:endParaRPr lang="en-US" sz="1500" b="0" i="0" u="sng" strike="noStrike">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46277188"/>
                  </a:ext>
                </a:extLst>
              </a:tr>
              <a:tr h="255931">
                <a:tc>
                  <a:txBody>
                    <a:bodyPr/>
                    <a:lstStyle/>
                    <a:p>
                      <a:pPr algn="l" fontAlgn="b"/>
                      <a:r>
                        <a:rPr lang="en-US" sz="1500" b="0" i="0" u="sng" strike="noStrike" dirty="0">
                          <a:solidFill>
                            <a:srgbClr val="0000FF"/>
                          </a:solidFill>
                          <a:effectLst/>
                          <a:latin typeface="+mn-lt"/>
                          <a:hlinkClick r:id="rId10"/>
                        </a:rPr>
                        <a:t>Publisher</a:t>
                      </a:r>
                      <a:endParaRPr lang="en-US" sz="1500" b="0" i="0" u="sng" strike="noStrike" dirty="0">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dirty="0">
                          <a:solidFill>
                            <a:srgbClr val="9C5700"/>
                          </a:solidFill>
                          <a:effectLst/>
                          <a:latin typeface="Calibri" panose="020F0502020204030204" pitchFamily="34" charset="0"/>
                        </a:rPr>
                        <a:t>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b"/>
                      <a:r>
                        <a:rPr lang="en-US" sz="1500" b="0" i="0" u="sng" strike="noStrike" dirty="0">
                          <a:solidFill>
                            <a:srgbClr val="0000FF"/>
                          </a:solidFill>
                          <a:effectLst/>
                          <a:latin typeface="+mn-lt"/>
                          <a:hlinkClick r:id="rId4"/>
                        </a:rPr>
                        <a:t>DataCite3.1Mandatory</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36950186"/>
                  </a:ext>
                </a:extLst>
              </a:tr>
              <a:tr h="255931">
                <a:tc>
                  <a:txBody>
                    <a:bodyPr/>
                    <a:lstStyle/>
                    <a:p>
                      <a:pPr algn="l" fontAlgn="b"/>
                      <a:r>
                        <a:rPr lang="en-US" sz="1500" b="0" i="0" u="sng" strike="noStrike" dirty="0">
                          <a:solidFill>
                            <a:srgbClr val="0000FF"/>
                          </a:solidFill>
                          <a:effectLst/>
                          <a:latin typeface="+mn-lt"/>
                          <a:hlinkClick r:id="rId11"/>
                        </a:rPr>
                        <a:t>Resource Creation/Revision Date</a:t>
                      </a:r>
                      <a:endParaRPr lang="en-US" sz="1500" b="0" i="0" u="sng" strike="noStrike" dirty="0">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a:solidFill>
                            <a:srgbClr val="006100"/>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1500" b="0" i="0" u="sng" strike="noStrike" dirty="0">
                          <a:solidFill>
                            <a:srgbClr val="0000FF"/>
                          </a:solidFill>
                          <a:effectLst/>
                          <a:latin typeface="+mn-lt"/>
                          <a:hlinkClick r:id="rId4"/>
                        </a:rPr>
                        <a:t>DataCite3.1Mandatory</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6106470"/>
                  </a:ext>
                </a:extLst>
              </a:tr>
              <a:tr h="255931">
                <a:tc>
                  <a:txBody>
                    <a:bodyPr/>
                    <a:lstStyle/>
                    <a:p>
                      <a:pPr algn="l" fontAlgn="b"/>
                      <a:r>
                        <a:rPr lang="en-US" sz="1500" b="0" i="0" u="sng" strike="noStrike">
                          <a:solidFill>
                            <a:srgbClr val="0000FF"/>
                          </a:solidFill>
                          <a:effectLst/>
                          <a:latin typeface="+mn-lt"/>
                          <a:hlinkClick r:id="rId12"/>
                        </a:rPr>
                        <a:t>Keyword</a:t>
                      </a:r>
                      <a:endParaRPr lang="en-US" sz="1500" b="0" i="0" u="sng" strike="noStrike">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dirty="0">
                          <a:solidFill>
                            <a:srgbClr val="006100"/>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1500" b="0" i="0" u="sng" strike="noStrike" dirty="0">
                          <a:solidFill>
                            <a:srgbClr val="0000FF"/>
                          </a:solidFill>
                          <a:effectLst/>
                          <a:latin typeface="+mn-lt"/>
                          <a:hlinkClick r:id="rId13"/>
                        </a:rPr>
                        <a:t>DataCite3.1Recommended</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16677511"/>
                  </a:ext>
                </a:extLst>
              </a:tr>
              <a:tr h="255931">
                <a:tc>
                  <a:txBody>
                    <a:bodyPr/>
                    <a:lstStyle/>
                    <a:p>
                      <a:pPr algn="l" fontAlgn="b"/>
                      <a:r>
                        <a:rPr lang="en-US" sz="1500" b="0" i="0" u="sng" strike="noStrike">
                          <a:solidFill>
                            <a:srgbClr val="0000FF"/>
                          </a:solidFill>
                          <a:effectLst/>
                          <a:latin typeface="+mn-lt"/>
                          <a:hlinkClick r:id="rId14"/>
                        </a:rPr>
                        <a:t>Keyword Vocabulary</a:t>
                      </a:r>
                      <a:endParaRPr lang="en-US" sz="1500" b="0" i="0" u="sng" strike="noStrike">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a:solidFill>
                            <a:srgbClr val="006100"/>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1500" b="0" i="0" u="sng" strike="noStrike" dirty="0">
                          <a:solidFill>
                            <a:srgbClr val="0000FF"/>
                          </a:solidFill>
                          <a:effectLst/>
                          <a:latin typeface="+mn-lt"/>
                          <a:hlinkClick r:id="rId13"/>
                        </a:rPr>
                        <a:t>DataCite3.1Recommended</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8867855"/>
                  </a:ext>
                </a:extLst>
              </a:tr>
              <a:tr h="255931">
                <a:tc>
                  <a:txBody>
                    <a:bodyPr/>
                    <a:lstStyle/>
                    <a:p>
                      <a:pPr algn="l" fontAlgn="b"/>
                      <a:r>
                        <a:rPr lang="en-US" sz="1500" b="0" i="0" u="sng" strike="noStrike">
                          <a:solidFill>
                            <a:srgbClr val="0000FF"/>
                          </a:solidFill>
                          <a:effectLst/>
                          <a:latin typeface="+mn-lt"/>
                          <a:hlinkClick r:id="rId15"/>
                        </a:rPr>
                        <a:t>Contributor Name</a:t>
                      </a:r>
                      <a:endParaRPr lang="en-US" sz="1500" b="0" i="0" u="sng" strike="noStrike">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dirty="0">
                          <a:solidFill>
                            <a:srgbClr val="9C5700"/>
                          </a:solidFill>
                          <a:effectLst/>
                          <a:latin typeface="Calibri" panose="020F0502020204030204" pitchFamily="34" charset="0"/>
                        </a:rPr>
                        <a:t>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b"/>
                      <a:r>
                        <a:rPr lang="en-US" sz="1500" b="0" i="0" u="sng" strike="noStrike" dirty="0">
                          <a:solidFill>
                            <a:srgbClr val="0000FF"/>
                          </a:solidFill>
                          <a:effectLst/>
                          <a:latin typeface="+mn-lt"/>
                          <a:hlinkClick r:id="rId13"/>
                        </a:rPr>
                        <a:t>DataCite3.1Recommended</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7092053"/>
                  </a:ext>
                </a:extLst>
              </a:tr>
              <a:tr h="255931">
                <a:tc>
                  <a:txBody>
                    <a:bodyPr/>
                    <a:lstStyle/>
                    <a:p>
                      <a:pPr algn="l" fontAlgn="b"/>
                      <a:r>
                        <a:rPr lang="en-US" sz="1500" b="0" i="0" u="sng" strike="noStrike">
                          <a:solidFill>
                            <a:srgbClr val="0000FF"/>
                          </a:solidFill>
                          <a:effectLst/>
                          <a:latin typeface="+mn-lt"/>
                          <a:hlinkClick r:id="rId16"/>
                        </a:rPr>
                        <a:t>Contributor Role</a:t>
                      </a:r>
                      <a:endParaRPr lang="en-US" sz="1500" b="0" i="0" u="sng" strike="noStrike">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dirty="0">
                          <a:solidFill>
                            <a:srgbClr val="9C5700"/>
                          </a:solidFill>
                          <a:effectLst/>
                          <a:latin typeface="Calibri" panose="020F0502020204030204" pitchFamily="34" charset="0"/>
                        </a:rPr>
                        <a:t>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b"/>
                      <a:r>
                        <a:rPr lang="en-US" sz="1500" b="0" i="0" u="sng" strike="noStrike" dirty="0">
                          <a:solidFill>
                            <a:srgbClr val="0000FF"/>
                          </a:solidFill>
                          <a:effectLst/>
                          <a:latin typeface="+mn-lt"/>
                          <a:hlinkClick r:id="rId13"/>
                        </a:rPr>
                        <a:t>DataCite3.1Recommended</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0433738"/>
                  </a:ext>
                </a:extLst>
              </a:tr>
              <a:tr h="255931">
                <a:tc>
                  <a:txBody>
                    <a:bodyPr/>
                    <a:lstStyle/>
                    <a:p>
                      <a:pPr algn="l" fontAlgn="b"/>
                      <a:r>
                        <a:rPr lang="en-US" sz="1500" b="0" i="0" u="sng" strike="noStrike">
                          <a:solidFill>
                            <a:srgbClr val="0000FF"/>
                          </a:solidFill>
                          <a:effectLst/>
                          <a:latin typeface="+mn-lt"/>
                          <a:hlinkClick r:id="rId17"/>
                        </a:rPr>
                        <a:t>Responsible Party Identifier Type</a:t>
                      </a:r>
                      <a:endParaRPr lang="en-US" sz="1500" b="0" i="0" u="sng" strike="noStrike">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a:solidFill>
                            <a:srgbClr val="9C0006"/>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1500" b="0" i="0" u="sng" strike="noStrike" dirty="0">
                          <a:solidFill>
                            <a:srgbClr val="0000FF"/>
                          </a:solidFill>
                          <a:effectLst/>
                          <a:latin typeface="+mn-lt"/>
                          <a:hlinkClick r:id="rId13"/>
                        </a:rPr>
                        <a:t>DataCite3.1Recommended</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2042133"/>
                  </a:ext>
                </a:extLst>
              </a:tr>
              <a:tr h="255931">
                <a:tc>
                  <a:txBody>
                    <a:bodyPr/>
                    <a:lstStyle/>
                    <a:p>
                      <a:pPr algn="l" fontAlgn="b"/>
                      <a:r>
                        <a:rPr lang="en-US" sz="1500" b="0" i="0" u="sng" strike="noStrike">
                          <a:solidFill>
                            <a:srgbClr val="0000FF"/>
                          </a:solidFill>
                          <a:effectLst/>
                          <a:latin typeface="+mn-lt"/>
                          <a:hlinkClick r:id="rId18"/>
                        </a:rPr>
                        <a:t>Responsible Party Identifier</a:t>
                      </a:r>
                      <a:endParaRPr lang="en-US" sz="1500" b="0" i="0" u="sng" strike="noStrike">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dirty="0">
                          <a:solidFill>
                            <a:srgbClr val="9C0006"/>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1500" b="0" i="0" u="sng" strike="noStrike" dirty="0">
                          <a:solidFill>
                            <a:srgbClr val="0000FF"/>
                          </a:solidFill>
                          <a:effectLst/>
                          <a:latin typeface="+mn-lt"/>
                          <a:hlinkClick r:id="rId13"/>
                        </a:rPr>
                        <a:t>DataCite3.1Recommended</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85411609"/>
                  </a:ext>
                </a:extLst>
              </a:tr>
              <a:tr h="255931">
                <a:tc>
                  <a:txBody>
                    <a:bodyPr/>
                    <a:lstStyle/>
                    <a:p>
                      <a:pPr algn="l" fontAlgn="b"/>
                      <a:r>
                        <a:rPr lang="en-US" sz="1500" b="0" i="0" u="sng" strike="noStrike" dirty="0">
                          <a:solidFill>
                            <a:srgbClr val="0000FF"/>
                          </a:solidFill>
                          <a:effectLst/>
                          <a:latin typeface="+mn-lt"/>
                          <a:hlinkClick r:id="rId11"/>
                        </a:rPr>
                        <a:t>Resource Creation/Revision Date</a:t>
                      </a:r>
                      <a:endParaRPr lang="en-US" sz="1500" b="0" i="0" u="sng" strike="noStrike" dirty="0">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500" b="0" i="0" u="none" strike="noStrike" dirty="0">
                          <a:solidFill>
                            <a:srgbClr val="006100"/>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1500" b="0" i="0" u="sng" strike="noStrike" dirty="0">
                          <a:solidFill>
                            <a:srgbClr val="0000FF"/>
                          </a:solidFill>
                          <a:effectLst/>
                          <a:latin typeface="+mn-lt"/>
                          <a:hlinkClick r:id="rId13"/>
                        </a:rPr>
                        <a:t>DataCite3.1Recommended</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1924028814"/>
                  </a:ext>
                </a:extLst>
              </a:tr>
              <a:tr h="255931">
                <a:tc>
                  <a:txBody>
                    <a:bodyPr/>
                    <a:lstStyle/>
                    <a:p>
                      <a:pPr algn="l" fontAlgn="b"/>
                      <a:r>
                        <a:rPr lang="en-US" sz="1500" b="0" i="0" u="sng" strike="noStrike" dirty="0">
                          <a:solidFill>
                            <a:srgbClr val="0000FF"/>
                          </a:solidFill>
                          <a:effectLst/>
                          <a:latin typeface="+mn-lt"/>
                          <a:hlinkClick r:id="rId19"/>
                        </a:rPr>
                        <a:t>Resource Type</a:t>
                      </a:r>
                      <a:endParaRPr lang="en-US" sz="1500" b="0" i="0" u="sng" strike="noStrike" dirty="0">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500" b="0" i="0" u="none" strike="noStrike" dirty="0">
                          <a:solidFill>
                            <a:srgbClr val="006100"/>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1500" b="0" i="0" u="sng" strike="noStrike" dirty="0">
                          <a:solidFill>
                            <a:srgbClr val="0000FF"/>
                          </a:solidFill>
                          <a:effectLst/>
                          <a:latin typeface="+mn-lt"/>
                          <a:hlinkClick r:id="rId13"/>
                        </a:rPr>
                        <a:t>DataCite3.1Recommended</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59641216"/>
                  </a:ext>
                </a:extLst>
              </a:tr>
              <a:tr h="255931">
                <a:tc>
                  <a:txBody>
                    <a:bodyPr/>
                    <a:lstStyle/>
                    <a:p>
                      <a:pPr algn="l" fontAlgn="b"/>
                      <a:r>
                        <a:rPr lang="en-US" sz="1500" b="0" i="0" u="sng" strike="noStrike" dirty="0">
                          <a:solidFill>
                            <a:srgbClr val="0000FF"/>
                          </a:solidFill>
                          <a:effectLst/>
                          <a:latin typeface="+mn-lt"/>
                          <a:hlinkClick r:id="rId20"/>
                        </a:rPr>
                        <a:t>Related Resource Identifier</a:t>
                      </a:r>
                      <a:endParaRPr lang="en-US" sz="1500" b="0" i="0" u="sng" strike="noStrike" dirty="0">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500" b="0" i="0" u="none" strike="noStrike">
                          <a:solidFill>
                            <a:srgbClr val="006100"/>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1500" b="0" i="0" u="sng" strike="noStrike" dirty="0">
                          <a:solidFill>
                            <a:srgbClr val="0000FF"/>
                          </a:solidFill>
                          <a:effectLst/>
                          <a:latin typeface="+mn-lt"/>
                          <a:hlinkClick r:id="rId13"/>
                        </a:rPr>
                        <a:t>DataCite3.1Recommended</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4255080572"/>
                  </a:ext>
                </a:extLst>
              </a:tr>
              <a:tr h="255931">
                <a:tc>
                  <a:txBody>
                    <a:bodyPr/>
                    <a:lstStyle/>
                    <a:p>
                      <a:pPr algn="l" fontAlgn="b"/>
                      <a:r>
                        <a:rPr lang="en-US" sz="1500" b="0" i="0" u="sng" strike="noStrike" dirty="0">
                          <a:solidFill>
                            <a:srgbClr val="0000FF"/>
                          </a:solidFill>
                          <a:effectLst/>
                          <a:latin typeface="+mn-lt"/>
                          <a:hlinkClick r:id="rId21"/>
                        </a:rPr>
                        <a:t>Abstract</a:t>
                      </a:r>
                      <a:endParaRPr lang="en-US" sz="1500" b="0" i="0" u="sng" strike="noStrike" dirty="0">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500" b="0" i="0" u="none" strike="noStrike">
                          <a:solidFill>
                            <a:srgbClr val="006100"/>
                          </a:solidFill>
                          <a:effectLst/>
                          <a:latin typeface="Calibri" panose="020F0502020204030204" pitchFamily="34" charset="0"/>
                        </a:rPr>
                        <a:t>100%</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1500" b="0" i="0" u="sng" strike="noStrike" dirty="0">
                          <a:solidFill>
                            <a:srgbClr val="0000FF"/>
                          </a:solidFill>
                          <a:effectLst/>
                          <a:latin typeface="+mn-lt"/>
                          <a:hlinkClick r:id="rId13"/>
                        </a:rPr>
                        <a:t>DataCite3.1Recommended</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969059952"/>
                  </a:ext>
                </a:extLst>
              </a:tr>
              <a:tr h="255931">
                <a:tc>
                  <a:txBody>
                    <a:bodyPr/>
                    <a:lstStyle/>
                    <a:p>
                      <a:pPr algn="l" fontAlgn="b"/>
                      <a:r>
                        <a:rPr lang="en-US" sz="1500" b="0" i="0" u="sng" strike="noStrike" dirty="0">
                          <a:solidFill>
                            <a:srgbClr val="0000FF"/>
                          </a:solidFill>
                          <a:effectLst/>
                          <a:latin typeface="+mn-lt"/>
                          <a:hlinkClick r:id="rId22"/>
                        </a:rPr>
                        <a:t>Spatial Extent</a:t>
                      </a:r>
                      <a:endParaRPr lang="en-US" sz="1500" b="0" i="0" u="sng" strike="noStrike" dirty="0">
                        <a:solidFill>
                          <a:srgbClr val="0000FF"/>
                        </a:solidFill>
                        <a:effectLst/>
                        <a:latin typeface="+mn-lt"/>
                      </a:endParaRPr>
                    </a:p>
                  </a:txBody>
                  <a:tcPr marL="4735" marR="4735" marT="473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500" b="0" i="0" u="none" strike="noStrike">
                          <a:solidFill>
                            <a:srgbClr val="000000"/>
                          </a:solidFill>
                          <a:effectLst/>
                          <a:latin typeface="Calibri" panose="020F0502020204030204" pitchFamily="34" charset="0"/>
                        </a:rPr>
                        <a:t>75%</a:t>
                      </a:r>
                    </a:p>
                  </a:txBody>
                  <a:tcPr marL="4735" marR="4735" marT="473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500" b="0" i="0" u="sng" strike="noStrike" dirty="0">
                          <a:solidFill>
                            <a:srgbClr val="0000FF"/>
                          </a:solidFill>
                          <a:effectLst/>
                          <a:latin typeface="+mn-lt"/>
                          <a:hlinkClick r:id="rId13"/>
                        </a:rPr>
                        <a:t>DataCite3.1Recommended</a:t>
                      </a:r>
                      <a:endParaRPr lang="en-US" sz="1500" b="0" i="0" u="sng" strike="noStrike" dirty="0">
                        <a:solidFill>
                          <a:srgbClr val="0000FF"/>
                        </a:solidFill>
                        <a:effectLst/>
                        <a:latin typeface="+mn-lt"/>
                      </a:endParaRPr>
                    </a:p>
                  </a:txBody>
                  <a:tcPr marL="4735" marR="4735" marT="473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2322796028"/>
                  </a:ext>
                </a:extLst>
              </a:tr>
            </a:tbl>
          </a:graphicData>
        </a:graphic>
      </p:graphicFrame>
      <p:sp>
        <p:nvSpPr>
          <p:cNvPr id="2" name="TextBox 1">
            <a:extLst>
              <a:ext uri="{FF2B5EF4-FFF2-40B4-BE49-F238E27FC236}">
                <a16:creationId xmlns:a16="http://schemas.microsoft.com/office/drawing/2014/main" id="{B59A304E-A263-7C4C-8FD5-EB18D345A1FF}"/>
              </a:ext>
            </a:extLst>
          </p:cNvPr>
          <p:cNvSpPr txBox="1"/>
          <p:nvPr/>
        </p:nvSpPr>
        <p:spPr>
          <a:xfrm>
            <a:off x="7454537" y="6488668"/>
            <a:ext cx="4814138" cy="369332"/>
          </a:xfrm>
          <a:prstGeom prst="rect">
            <a:avLst/>
          </a:prstGeom>
          <a:noFill/>
        </p:spPr>
        <p:txBody>
          <a:bodyPr wrap="none" rtlCol="0">
            <a:spAutoFit/>
          </a:bodyPr>
          <a:lstStyle/>
          <a:p>
            <a:r>
              <a:rPr lang="en-US" dirty="0">
                <a:hlinkClick r:id="rId23"/>
              </a:rPr>
              <a:t>https://github.com/scgordon/ConceptMining</a:t>
            </a:r>
            <a:r>
              <a:rPr lang="en-US" dirty="0"/>
              <a:t> </a:t>
            </a:r>
          </a:p>
        </p:txBody>
      </p:sp>
    </p:spTree>
    <p:extLst>
      <p:ext uri="{BB962C8B-B14F-4D97-AF65-F5344CB8AC3E}">
        <p14:creationId xmlns:p14="http://schemas.microsoft.com/office/powerpoint/2010/main" val="2624698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p:cNvSpPr>
            <a:spLocks noGrp="1"/>
          </p:cNvSpPr>
          <p:nvPr>
            <p:ph type="title"/>
          </p:nvPr>
        </p:nvSpPr>
        <p:spPr>
          <a:xfrm>
            <a:off x="430936" y="391887"/>
            <a:ext cx="4534847" cy="762000"/>
          </a:xfrm>
        </p:spPr>
        <p:txBody>
          <a:bodyPr/>
          <a:lstStyle/>
          <a:p>
            <a:r>
              <a:rPr lang="en-US" altLang="en-US" dirty="0">
                <a:ea typeface="ＭＳ Ｐゴシック" charset="-128"/>
              </a:rPr>
              <a:t>Guidance Documentation </a:t>
            </a:r>
          </a:p>
        </p:txBody>
      </p:sp>
      <p:sp>
        <p:nvSpPr>
          <p:cNvPr id="46082" name="Slide Number Placeholder 5"/>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20000"/>
              </a:spcBef>
              <a:buClr>
                <a:schemeClr val="tx1"/>
              </a:buClr>
              <a:buChar char="•"/>
              <a:defRPr sz="2800">
                <a:solidFill>
                  <a:srgbClr val="000000"/>
                </a:solidFill>
                <a:latin typeface="Arial" charset="0"/>
                <a:ea typeface="ＭＳ Ｐゴシック" charset="-128"/>
              </a:defRPr>
            </a:lvl1pPr>
            <a:lvl2pPr marL="742932" indent="-285744">
              <a:spcBef>
                <a:spcPct val="20000"/>
              </a:spcBef>
              <a:buClr>
                <a:schemeClr val="tx1"/>
              </a:buClr>
              <a:buFont typeface="Symbol" charset="2"/>
              <a:buChar char="-"/>
              <a:defRPr sz="2600">
                <a:solidFill>
                  <a:srgbClr val="000000"/>
                </a:solidFill>
                <a:latin typeface="Arial" charset="0"/>
                <a:ea typeface="ＭＳ Ｐゴシック" charset="-128"/>
              </a:defRPr>
            </a:lvl2pPr>
            <a:lvl3pPr marL="1142971" indent="-228594">
              <a:spcBef>
                <a:spcPct val="20000"/>
              </a:spcBef>
              <a:buClr>
                <a:schemeClr val="tx1"/>
              </a:buClr>
              <a:buChar char="•"/>
              <a:defRPr sz="2400">
                <a:solidFill>
                  <a:srgbClr val="000000"/>
                </a:solidFill>
                <a:latin typeface="Arial" charset="0"/>
                <a:ea typeface="ＭＳ Ｐゴシック" charset="-128"/>
              </a:defRPr>
            </a:lvl3pPr>
            <a:lvl4pPr marL="1600160" indent="-228594">
              <a:spcBef>
                <a:spcPct val="20000"/>
              </a:spcBef>
              <a:buClr>
                <a:schemeClr val="tx1"/>
              </a:buClr>
              <a:buChar char="•"/>
              <a:defRPr sz="2000">
                <a:solidFill>
                  <a:srgbClr val="000000"/>
                </a:solidFill>
                <a:latin typeface="Arial" charset="0"/>
                <a:ea typeface="ＭＳ Ｐゴシック" charset="-128"/>
              </a:defRPr>
            </a:lvl4pPr>
            <a:lvl5pPr marL="2057349" indent="-228594">
              <a:spcBef>
                <a:spcPct val="20000"/>
              </a:spcBef>
              <a:buClr>
                <a:schemeClr val="tx1"/>
              </a:buClr>
              <a:buChar char="•"/>
              <a:defRPr sz="2000">
                <a:solidFill>
                  <a:srgbClr val="000000"/>
                </a:solidFill>
                <a:latin typeface="Arial" charset="0"/>
                <a:ea typeface="ＭＳ Ｐゴシック" charset="-128"/>
              </a:defRPr>
            </a:lvl5pPr>
            <a:lvl6pPr marL="2514537" indent="-228594"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6pPr>
            <a:lvl7pPr marL="2971726" indent="-228594"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7pPr>
            <a:lvl8pPr marL="3428914" indent="-228594"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8pPr>
            <a:lvl9pPr marL="3886103" indent="-228594"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9pPr>
          </a:lstStyle>
          <a:p>
            <a:pPr>
              <a:spcBef>
                <a:spcPct val="0"/>
              </a:spcBef>
              <a:buClrTx/>
              <a:buFontTx/>
              <a:buNone/>
            </a:pPr>
            <a:fld id="{DEB8AE74-120C-E14A-9339-CD4271D58807}" type="slidenum">
              <a:rPr lang="en-US" altLang="en-US" sz="1200">
                <a:solidFill>
                  <a:schemeClr val="bg1"/>
                </a:solidFill>
              </a:rPr>
              <a:pPr>
                <a:spcBef>
                  <a:spcPct val="0"/>
                </a:spcBef>
                <a:buClrTx/>
                <a:buFontTx/>
                <a:buNone/>
              </a:pPr>
              <a:t>16</a:t>
            </a:fld>
            <a:endParaRPr lang="en-US" altLang="en-US" sz="1200">
              <a:solidFill>
                <a:schemeClr val="bg1"/>
              </a:solidFill>
            </a:endParaRPr>
          </a:p>
        </p:txBody>
      </p:sp>
      <p:sp>
        <p:nvSpPr>
          <p:cNvPr id="46083" name="TextBox 7"/>
          <p:cNvSpPr txBox="1">
            <a:spLocks noChangeArrowheads="1"/>
          </p:cNvSpPr>
          <p:nvPr/>
        </p:nvSpPr>
        <p:spPr bwMode="auto">
          <a:xfrm>
            <a:off x="3397254" y="4530730"/>
            <a:ext cx="3394075"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20000"/>
              </a:spcBef>
              <a:buClr>
                <a:schemeClr val="tx1"/>
              </a:buClr>
              <a:buChar char="•"/>
              <a:defRPr sz="2800">
                <a:solidFill>
                  <a:srgbClr val="000000"/>
                </a:solidFill>
                <a:latin typeface="Arial" charset="0"/>
                <a:ea typeface="ＭＳ Ｐゴシック" charset="-128"/>
              </a:defRPr>
            </a:lvl1pPr>
            <a:lvl2pPr marL="742950" indent="-285750">
              <a:spcBef>
                <a:spcPct val="20000"/>
              </a:spcBef>
              <a:buClr>
                <a:schemeClr val="tx1"/>
              </a:buClr>
              <a:buFont typeface="Symbol" charset="2"/>
              <a:buChar char="-"/>
              <a:defRPr sz="2600">
                <a:solidFill>
                  <a:srgbClr val="000000"/>
                </a:solidFill>
                <a:latin typeface="Arial" charset="0"/>
                <a:ea typeface="ＭＳ Ｐゴシック" charset="-128"/>
              </a:defRPr>
            </a:lvl2pPr>
            <a:lvl3pPr marL="1143000" indent="-228600">
              <a:spcBef>
                <a:spcPct val="20000"/>
              </a:spcBef>
              <a:buClr>
                <a:schemeClr val="tx1"/>
              </a:buClr>
              <a:buChar char="•"/>
              <a:defRPr sz="2400">
                <a:solidFill>
                  <a:srgbClr val="000000"/>
                </a:solidFill>
                <a:latin typeface="Arial" charset="0"/>
                <a:ea typeface="ＭＳ Ｐゴシック" charset="-128"/>
              </a:defRPr>
            </a:lvl3pPr>
            <a:lvl4pPr marL="1600200" indent="-228600">
              <a:spcBef>
                <a:spcPct val="20000"/>
              </a:spcBef>
              <a:buClr>
                <a:schemeClr val="tx1"/>
              </a:buClr>
              <a:buChar char="•"/>
              <a:defRPr sz="2000">
                <a:solidFill>
                  <a:srgbClr val="000000"/>
                </a:solidFill>
                <a:latin typeface="Arial" charset="0"/>
                <a:ea typeface="ＭＳ Ｐゴシック" charset="-128"/>
              </a:defRPr>
            </a:lvl4pPr>
            <a:lvl5pPr marL="2057400" indent="-228600">
              <a:spcBef>
                <a:spcPct val="20000"/>
              </a:spcBef>
              <a:buClr>
                <a:schemeClr val="tx1"/>
              </a:buClr>
              <a:buChar char="•"/>
              <a:defRPr sz="2000">
                <a:solidFill>
                  <a:srgbClr val="000000"/>
                </a:solidFill>
                <a:latin typeface="Arial" charset="0"/>
                <a:ea typeface="ＭＳ Ｐゴシック" charset="-128"/>
              </a:defRPr>
            </a:lvl5pPr>
            <a:lvl6pPr marL="25146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6pPr>
            <a:lvl7pPr marL="29718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7pPr>
            <a:lvl8pPr marL="34290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8pPr>
            <a:lvl9pPr marL="38862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9pPr>
          </a:lstStyle>
          <a:p>
            <a:pPr>
              <a:spcBef>
                <a:spcPct val="0"/>
              </a:spcBef>
              <a:buClrTx/>
              <a:buFontTx/>
              <a:buNone/>
            </a:pPr>
            <a:r>
              <a:rPr lang="en-US" altLang="en-US" sz="2400">
                <a:solidFill>
                  <a:schemeClr val="bg1"/>
                </a:solidFill>
                <a:latin typeface="Times New Roman" charset="0"/>
              </a:rPr>
              <a:t>Documentation</a:t>
            </a:r>
          </a:p>
        </p:txBody>
      </p:sp>
      <p:sp>
        <p:nvSpPr>
          <p:cNvPr id="46084" name="TextBox 8"/>
          <p:cNvSpPr txBox="1">
            <a:spLocks noChangeArrowheads="1"/>
          </p:cNvSpPr>
          <p:nvPr/>
        </p:nvSpPr>
        <p:spPr bwMode="auto">
          <a:xfrm>
            <a:off x="5673729" y="3633791"/>
            <a:ext cx="3394075"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20000"/>
              </a:spcBef>
              <a:buClr>
                <a:schemeClr val="tx1"/>
              </a:buClr>
              <a:buChar char="•"/>
              <a:defRPr sz="2800">
                <a:solidFill>
                  <a:srgbClr val="000000"/>
                </a:solidFill>
                <a:latin typeface="Arial" charset="0"/>
                <a:ea typeface="ＭＳ Ｐゴシック" charset="-128"/>
              </a:defRPr>
            </a:lvl1pPr>
            <a:lvl2pPr marL="742950" indent="-285750">
              <a:spcBef>
                <a:spcPct val="20000"/>
              </a:spcBef>
              <a:buClr>
                <a:schemeClr val="tx1"/>
              </a:buClr>
              <a:buFont typeface="Symbol" charset="2"/>
              <a:buChar char="-"/>
              <a:defRPr sz="2600">
                <a:solidFill>
                  <a:srgbClr val="000000"/>
                </a:solidFill>
                <a:latin typeface="Arial" charset="0"/>
                <a:ea typeface="ＭＳ Ｐゴシック" charset="-128"/>
              </a:defRPr>
            </a:lvl2pPr>
            <a:lvl3pPr marL="1143000" indent="-228600">
              <a:spcBef>
                <a:spcPct val="20000"/>
              </a:spcBef>
              <a:buClr>
                <a:schemeClr val="tx1"/>
              </a:buClr>
              <a:buChar char="•"/>
              <a:defRPr sz="2400">
                <a:solidFill>
                  <a:srgbClr val="000000"/>
                </a:solidFill>
                <a:latin typeface="Arial" charset="0"/>
                <a:ea typeface="ＭＳ Ｐゴシック" charset="-128"/>
              </a:defRPr>
            </a:lvl3pPr>
            <a:lvl4pPr marL="1600200" indent="-228600">
              <a:spcBef>
                <a:spcPct val="20000"/>
              </a:spcBef>
              <a:buClr>
                <a:schemeClr val="tx1"/>
              </a:buClr>
              <a:buChar char="•"/>
              <a:defRPr sz="2000">
                <a:solidFill>
                  <a:srgbClr val="000000"/>
                </a:solidFill>
                <a:latin typeface="Arial" charset="0"/>
                <a:ea typeface="ＭＳ Ｐゴシック" charset="-128"/>
              </a:defRPr>
            </a:lvl4pPr>
            <a:lvl5pPr marL="2057400" indent="-228600">
              <a:spcBef>
                <a:spcPct val="20000"/>
              </a:spcBef>
              <a:buClr>
                <a:schemeClr val="tx1"/>
              </a:buClr>
              <a:buChar char="•"/>
              <a:defRPr sz="2000">
                <a:solidFill>
                  <a:srgbClr val="000000"/>
                </a:solidFill>
                <a:latin typeface="Arial" charset="0"/>
                <a:ea typeface="ＭＳ Ｐゴシック" charset="-128"/>
              </a:defRPr>
            </a:lvl5pPr>
            <a:lvl6pPr marL="25146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6pPr>
            <a:lvl7pPr marL="29718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7pPr>
            <a:lvl8pPr marL="34290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8pPr>
            <a:lvl9pPr marL="38862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9pPr>
          </a:lstStyle>
          <a:p>
            <a:pPr>
              <a:spcBef>
                <a:spcPct val="0"/>
              </a:spcBef>
              <a:buClrTx/>
              <a:buFontTx/>
              <a:buNone/>
            </a:pPr>
            <a:r>
              <a:rPr lang="en-US" altLang="en-US" sz="2400">
                <a:solidFill>
                  <a:schemeClr val="bg1"/>
                </a:solidFill>
                <a:latin typeface="Times New Roman" charset="0"/>
              </a:rPr>
              <a:t>Metadata </a:t>
            </a:r>
          </a:p>
        </p:txBody>
      </p:sp>
      <p:sp>
        <p:nvSpPr>
          <p:cNvPr id="46085" name="TextBox 9"/>
          <p:cNvSpPr txBox="1">
            <a:spLocks noChangeArrowheads="1"/>
          </p:cNvSpPr>
          <p:nvPr/>
        </p:nvSpPr>
        <p:spPr bwMode="auto">
          <a:xfrm>
            <a:off x="6816729" y="2606679"/>
            <a:ext cx="3394075"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20000"/>
              </a:spcBef>
              <a:buClr>
                <a:schemeClr val="tx1"/>
              </a:buClr>
              <a:buChar char="•"/>
              <a:defRPr sz="2800">
                <a:solidFill>
                  <a:srgbClr val="000000"/>
                </a:solidFill>
                <a:latin typeface="Arial" charset="0"/>
                <a:ea typeface="ＭＳ Ｐゴシック" charset="-128"/>
              </a:defRPr>
            </a:lvl1pPr>
            <a:lvl2pPr marL="742950" indent="-285750">
              <a:spcBef>
                <a:spcPct val="20000"/>
              </a:spcBef>
              <a:buClr>
                <a:schemeClr val="tx1"/>
              </a:buClr>
              <a:buFont typeface="Symbol" charset="2"/>
              <a:buChar char="-"/>
              <a:defRPr sz="2600">
                <a:solidFill>
                  <a:srgbClr val="000000"/>
                </a:solidFill>
                <a:latin typeface="Arial" charset="0"/>
                <a:ea typeface="ＭＳ Ｐゴシック" charset="-128"/>
              </a:defRPr>
            </a:lvl2pPr>
            <a:lvl3pPr marL="1143000" indent="-228600">
              <a:spcBef>
                <a:spcPct val="20000"/>
              </a:spcBef>
              <a:buClr>
                <a:schemeClr val="tx1"/>
              </a:buClr>
              <a:buChar char="•"/>
              <a:defRPr sz="2400">
                <a:solidFill>
                  <a:srgbClr val="000000"/>
                </a:solidFill>
                <a:latin typeface="Arial" charset="0"/>
                <a:ea typeface="ＭＳ Ｐゴシック" charset="-128"/>
              </a:defRPr>
            </a:lvl3pPr>
            <a:lvl4pPr marL="1600200" indent="-228600">
              <a:spcBef>
                <a:spcPct val="20000"/>
              </a:spcBef>
              <a:buClr>
                <a:schemeClr val="tx1"/>
              </a:buClr>
              <a:buChar char="•"/>
              <a:defRPr sz="2000">
                <a:solidFill>
                  <a:srgbClr val="000000"/>
                </a:solidFill>
                <a:latin typeface="Arial" charset="0"/>
                <a:ea typeface="ＭＳ Ｐゴシック" charset="-128"/>
              </a:defRPr>
            </a:lvl4pPr>
            <a:lvl5pPr marL="2057400" indent="-228600">
              <a:spcBef>
                <a:spcPct val="20000"/>
              </a:spcBef>
              <a:buClr>
                <a:schemeClr val="tx1"/>
              </a:buClr>
              <a:buChar char="•"/>
              <a:defRPr sz="2000">
                <a:solidFill>
                  <a:srgbClr val="000000"/>
                </a:solidFill>
                <a:latin typeface="Arial" charset="0"/>
                <a:ea typeface="ＭＳ Ｐゴシック" charset="-128"/>
              </a:defRPr>
            </a:lvl5pPr>
            <a:lvl6pPr marL="25146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6pPr>
            <a:lvl7pPr marL="29718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7pPr>
            <a:lvl8pPr marL="34290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8pPr>
            <a:lvl9pPr marL="38862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9pPr>
          </a:lstStyle>
          <a:p>
            <a:pPr>
              <a:spcBef>
                <a:spcPct val="0"/>
              </a:spcBef>
              <a:buClrTx/>
              <a:buFontTx/>
              <a:buNone/>
            </a:pPr>
            <a:r>
              <a:rPr lang="en-US" altLang="en-US" sz="2400">
                <a:solidFill>
                  <a:schemeClr val="bg1"/>
                </a:solidFill>
                <a:latin typeface="Times New Roman" charset="0"/>
              </a:rPr>
              <a:t>Sharable Metadata </a:t>
            </a:r>
          </a:p>
        </p:txBody>
      </p:sp>
      <p:sp>
        <p:nvSpPr>
          <p:cNvPr id="46086" name="TextBox 10"/>
          <p:cNvSpPr txBox="1">
            <a:spLocks noChangeArrowheads="1"/>
          </p:cNvSpPr>
          <p:nvPr/>
        </p:nvSpPr>
        <p:spPr bwMode="auto">
          <a:xfrm>
            <a:off x="8064503" y="1119191"/>
            <a:ext cx="3394075"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20000"/>
              </a:spcBef>
              <a:buClr>
                <a:schemeClr val="tx1"/>
              </a:buClr>
              <a:buChar char="•"/>
              <a:defRPr sz="2800">
                <a:solidFill>
                  <a:srgbClr val="000000"/>
                </a:solidFill>
                <a:latin typeface="Arial" charset="0"/>
                <a:ea typeface="ＭＳ Ｐゴシック" charset="-128"/>
              </a:defRPr>
            </a:lvl1pPr>
            <a:lvl2pPr marL="742950" indent="-285750">
              <a:spcBef>
                <a:spcPct val="20000"/>
              </a:spcBef>
              <a:buClr>
                <a:schemeClr val="tx1"/>
              </a:buClr>
              <a:buFont typeface="Symbol" charset="2"/>
              <a:buChar char="-"/>
              <a:defRPr sz="2600">
                <a:solidFill>
                  <a:srgbClr val="000000"/>
                </a:solidFill>
                <a:latin typeface="Arial" charset="0"/>
                <a:ea typeface="ＭＳ Ｐゴシック" charset="-128"/>
              </a:defRPr>
            </a:lvl2pPr>
            <a:lvl3pPr marL="1143000" indent="-228600">
              <a:spcBef>
                <a:spcPct val="20000"/>
              </a:spcBef>
              <a:buClr>
                <a:schemeClr val="tx1"/>
              </a:buClr>
              <a:buChar char="•"/>
              <a:defRPr sz="2400">
                <a:solidFill>
                  <a:srgbClr val="000000"/>
                </a:solidFill>
                <a:latin typeface="Arial" charset="0"/>
                <a:ea typeface="ＭＳ Ｐゴシック" charset="-128"/>
              </a:defRPr>
            </a:lvl3pPr>
            <a:lvl4pPr marL="1600200" indent="-228600">
              <a:spcBef>
                <a:spcPct val="20000"/>
              </a:spcBef>
              <a:buClr>
                <a:schemeClr val="tx1"/>
              </a:buClr>
              <a:buChar char="•"/>
              <a:defRPr sz="2000">
                <a:solidFill>
                  <a:srgbClr val="000000"/>
                </a:solidFill>
                <a:latin typeface="Arial" charset="0"/>
                <a:ea typeface="ＭＳ Ｐゴシック" charset="-128"/>
              </a:defRPr>
            </a:lvl4pPr>
            <a:lvl5pPr marL="2057400" indent="-228600">
              <a:spcBef>
                <a:spcPct val="20000"/>
              </a:spcBef>
              <a:buClr>
                <a:schemeClr val="tx1"/>
              </a:buClr>
              <a:buChar char="•"/>
              <a:defRPr sz="2000">
                <a:solidFill>
                  <a:srgbClr val="000000"/>
                </a:solidFill>
                <a:latin typeface="Arial" charset="0"/>
                <a:ea typeface="ＭＳ Ｐゴシック" charset="-128"/>
              </a:defRPr>
            </a:lvl5pPr>
            <a:lvl6pPr marL="25146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6pPr>
            <a:lvl7pPr marL="29718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7pPr>
            <a:lvl8pPr marL="34290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8pPr>
            <a:lvl9pPr marL="38862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9pPr>
          </a:lstStyle>
          <a:p>
            <a:pPr>
              <a:spcBef>
                <a:spcPct val="0"/>
              </a:spcBef>
              <a:buClrTx/>
              <a:buFontTx/>
              <a:buNone/>
            </a:pPr>
            <a:r>
              <a:rPr lang="en-US" altLang="en-US" sz="2400">
                <a:solidFill>
                  <a:schemeClr val="bg1"/>
                </a:solidFill>
                <a:latin typeface="Times New Roman" charset="0"/>
              </a:rPr>
              <a:t>data.ucar.edu</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2909" y="1423994"/>
            <a:ext cx="4879975" cy="3475037"/>
          </a:xfrm>
          <a:prstGeom prst="rect">
            <a:avLst/>
          </a:prstGeom>
          <a:noFill/>
          <a:ln w="9525">
            <a:solidFill>
              <a:schemeClr val="tx1"/>
            </a:solidFill>
            <a:miter lim="800000"/>
            <a:headEnd/>
            <a:tailEnd/>
          </a:ln>
          <a:extLst>
            <a:ext uri="{909E8E84-426E-40dd-AFC4-6F175D3DCCD1}">
              <a14:hiddenFill xmlns:a14="http://schemas.microsoft.com/office/drawing/2010/main" xmlns="">
                <a:solidFill>
                  <a:srgbClr val="FFFFFF"/>
                </a:solidFill>
              </a14:hiddenFill>
            </a:ext>
          </a:extLst>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65077" y="2303770"/>
            <a:ext cx="3611563" cy="3473451"/>
          </a:xfrm>
          <a:prstGeom prst="rect">
            <a:avLst/>
          </a:prstGeom>
          <a:noFill/>
          <a:ln w="9525">
            <a:solidFill>
              <a:schemeClr val="tx1"/>
            </a:solidFill>
            <a:miter lim="800000"/>
            <a:headEnd/>
            <a:tailEnd/>
          </a:ln>
          <a:extLst>
            <a:ext uri="{909E8E84-426E-40dd-AFC4-6F175D3DCCD1}">
              <a14:hiddenFill xmlns:a14="http://schemas.microsoft.com/office/drawing/2010/main" xmlns="">
                <a:solidFill>
                  <a:srgbClr val="FFFFFF"/>
                </a:solidFill>
              </a14:hiddenFill>
            </a:ext>
          </a:extLst>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540469" y="2768599"/>
            <a:ext cx="3611563" cy="3475039"/>
          </a:xfrm>
          <a:prstGeom prst="rect">
            <a:avLst/>
          </a:prstGeom>
          <a:noFill/>
          <a:ln w="9525">
            <a:solidFill>
              <a:schemeClr val="tx1"/>
            </a:solidFill>
            <a:miter lim="800000"/>
            <a:headEnd/>
            <a:tailEnd/>
          </a:ln>
          <a:extLst>
            <a:ext uri="{909E8E84-426E-40dd-AFC4-6F175D3DCCD1}">
              <a14:hiddenFill xmlns:a14="http://schemas.microsoft.com/office/drawing/2010/main" xmlns="">
                <a:solidFill>
                  <a:srgbClr val="FFFFFF"/>
                </a:solidFill>
              </a14:hiddenFill>
            </a:ext>
          </a:extLst>
        </p:spPr>
      </p:pic>
      <p:sp>
        <p:nvSpPr>
          <p:cNvPr id="46090" name="TextBox 14"/>
          <p:cNvSpPr txBox="1">
            <a:spLocks noChangeArrowheads="1"/>
          </p:cNvSpPr>
          <p:nvPr/>
        </p:nvSpPr>
        <p:spPr bwMode="auto">
          <a:xfrm>
            <a:off x="-43674" y="6243638"/>
            <a:ext cx="7804151"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20000"/>
              </a:spcBef>
              <a:buClr>
                <a:schemeClr val="tx1"/>
              </a:buClr>
              <a:buChar char="•"/>
              <a:defRPr sz="2800">
                <a:solidFill>
                  <a:srgbClr val="000000"/>
                </a:solidFill>
                <a:latin typeface="Arial" charset="0"/>
                <a:ea typeface="ＭＳ Ｐゴシック" charset="-128"/>
              </a:defRPr>
            </a:lvl1pPr>
            <a:lvl2pPr marL="742950" indent="-285750">
              <a:spcBef>
                <a:spcPct val="20000"/>
              </a:spcBef>
              <a:buClr>
                <a:schemeClr val="tx1"/>
              </a:buClr>
              <a:buFont typeface="Symbol" charset="2"/>
              <a:buChar char="-"/>
              <a:defRPr sz="2600">
                <a:solidFill>
                  <a:srgbClr val="000000"/>
                </a:solidFill>
                <a:latin typeface="Arial" charset="0"/>
                <a:ea typeface="ＭＳ Ｐゴシック" charset="-128"/>
              </a:defRPr>
            </a:lvl2pPr>
            <a:lvl3pPr marL="1143000" indent="-228600">
              <a:spcBef>
                <a:spcPct val="20000"/>
              </a:spcBef>
              <a:buClr>
                <a:schemeClr val="tx1"/>
              </a:buClr>
              <a:buChar char="•"/>
              <a:defRPr sz="2400">
                <a:solidFill>
                  <a:srgbClr val="000000"/>
                </a:solidFill>
                <a:latin typeface="Arial" charset="0"/>
                <a:ea typeface="ＭＳ Ｐゴシック" charset="-128"/>
              </a:defRPr>
            </a:lvl3pPr>
            <a:lvl4pPr marL="1600200" indent="-228600">
              <a:spcBef>
                <a:spcPct val="20000"/>
              </a:spcBef>
              <a:buClr>
                <a:schemeClr val="tx1"/>
              </a:buClr>
              <a:buChar char="•"/>
              <a:defRPr sz="2000">
                <a:solidFill>
                  <a:srgbClr val="000000"/>
                </a:solidFill>
                <a:latin typeface="Arial" charset="0"/>
                <a:ea typeface="ＭＳ Ｐゴシック" charset="-128"/>
              </a:defRPr>
            </a:lvl4pPr>
            <a:lvl5pPr marL="2057400" indent="-228600">
              <a:spcBef>
                <a:spcPct val="20000"/>
              </a:spcBef>
              <a:buClr>
                <a:schemeClr val="tx1"/>
              </a:buClr>
              <a:buChar char="•"/>
              <a:defRPr sz="2000">
                <a:solidFill>
                  <a:srgbClr val="000000"/>
                </a:solidFill>
                <a:latin typeface="Arial" charset="0"/>
                <a:ea typeface="ＭＳ Ｐゴシック" charset="-128"/>
              </a:defRPr>
            </a:lvl5pPr>
            <a:lvl6pPr marL="25146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6pPr>
            <a:lvl7pPr marL="29718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7pPr>
            <a:lvl8pPr marL="34290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8pPr>
            <a:lvl9pPr marL="38862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9pPr>
          </a:lstStyle>
          <a:p>
            <a:pPr>
              <a:spcBef>
                <a:spcPct val="0"/>
              </a:spcBef>
              <a:buClrTx/>
              <a:buFontTx/>
              <a:buNone/>
            </a:pPr>
            <a:r>
              <a:rPr lang="en-US" altLang="en-US" sz="1800" dirty="0">
                <a:solidFill>
                  <a:schemeClr val="tx1"/>
                </a:solidFill>
                <a:hlinkClick r:id="rId5"/>
              </a:rPr>
              <a:t>http://wiki.esipfed.org/index.php/Category:Documentation_Connections</a:t>
            </a:r>
            <a:r>
              <a:rPr lang="en-US" altLang="en-US" sz="1800" dirty="0">
                <a:solidFill>
                  <a:schemeClr val="tx1"/>
                </a:solidFill>
              </a:rPr>
              <a:t> </a:t>
            </a:r>
          </a:p>
        </p:txBody>
      </p:sp>
    </p:spTree>
    <p:extLst>
      <p:ext uri="{BB962C8B-B14F-4D97-AF65-F5344CB8AC3E}">
        <p14:creationId xmlns:p14="http://schemas.microsoft.com/office/powerpoint/2010/main" val="1027561283"/>
      </p:ext>
    </p:extLst>
  </p:cSld>
  <p:clrMapOvr>
    <a:masterClrMapping/>
  </p:clrMapOvr>
  <p:transition spd="med">
    <p:wipe dir="d"/>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F897D0C-C90B-4240-B6B3-216B7C826749}"/>
              </a:ext>
            </a:extLst>
          </p:cNvPr>
          <p:cNvSpPr txBox="1">
            <a:spLocks/>
          </p:cNvSpPr>
          <p:nvPr/>
        </p:nvSpPr>
        <p:spPr>
          <a:xfrm>
            <a:off x="844553" y="601663"/>
            <a:ext cx="8708750" cy="508000"/>
          </a:xfrm>
          <a:prstGeom prst="rect">
            <a:avLst/>
          </a:prstGeom>
        </p:spPr>
        <p:txBody>
          <a:bodyPr/>
          <a:lstStyle>
            <a:lvl1pPr algn="l" defTabSz="232161" rtl="0" eaLnBrk="1" fontAlgn="base" hangingPunct="1">
              <a:spcBef>
                <a:spcPct val="0"/>
              </a:spcBef>
              <a:spcAft>
                <a:spcPct val="0"/>
              </a:spcAft>
              <a:defRPr sz="2700" b="1" kern="1200">
                <a:solidFill>
                  <a:srgbClr val="165EA0"/>
                </a:solidFill>
                <a:latin typeface="Helvetica" charset="0"/>
                <a:ea typeface="Helvetica" charset="0"/>
                <a:cs typeface="Helvetica" charset="0"/>
                <a:sym typeface="Helvetica Light" pitchFamily="1" charset="0"/>
              </a:defRPr>
            </a:lvl1pPr>
            <a:lvl2pPr algn="ctr" defTabSz="232161" rtl="0" eaLnBrk="1" fontAlgn="base" hangingPunct="1">
              <a:spcBef>
                <a:spcPct val="0"/>
              </a:spcBef>
              <a:spcAft>
                <a:spcPct val="0"/>
              </a:spcAft>
              <a:defRPr sz="3151">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232161" rtl="0" eaLnBrk="1" fontAlgn="base" hangingPunct="1">
              <a:spcBef>
                <a:spcPct val="0"/>
              </a:spcBef>
              <a:spcAft>
                <a:spcPct val="0"/>
              </a:spcAft>
              <a:defRPr sz="3151">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232161" rtl="0" eaLnBrk="1" fontAlgn="base" hangingPunct="1">
              <a:spcBef>
                <a:spcPct val="0"/>
              </a:spcBef>
              <a:spcAft>
                <a:spcPct val="0"/>
              </a:spcAft>
              <a:defRPr sz="3151">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232161" rtl="0" eaLnBrk="1" fontAlgn="base" hangingPunct="1">
              <a:spcBef>
                <a:spcPct val="0"/>
              </a:spcBef>
              <a:spcAft>
                <a:spcPct val="0"/>
              </a:spcAft>
              <a:defRPr sz="3151">
                <a:solidFill>
                  <a:srgbClr val="000000"/>
                </a:solidFill>
                <a:latin typeface="Helvetica Light" charset="0"/>
                <a:ea typeface="MS PGothic" panose="020B0600070205080204" pitchFamily="34" charset="-128"/>
                <a:cs typeface="Helvetica Light" charset="0"/>
                <a:sym typeface="Helvetica Light" pitchFamily="1" charset="0"/>
              </a:defRPr>
            </a:lvl5pPr>
            <a:lvl6pPr marL="128582" algn="ctr" defTabSz="232161" rtl="0" eaLnBrk="1" fontAlgn="base" hangingPunct="1">
              <a:spcBef>
                <a:spcPct val="0"/>
              </a:spcBef>
              <a:spcAft>
                <a:spcPct val="0"/>
              </a:spcAft>
              <a:defRPr sz="3151">
                <a:solidFill>
                  <a:srgbClr val="000000"/>
                </a:solidFill>
                <a:latin typeface="Helvetica Light" charset="0"/>
                <a:ea typeface="Helvetica Light" charset="0"/>
                <a:cs typeface="Helvetica Light" charset="0"/>
                <a:sym typeface="Helvetica Light" charset="0"/>
              </a:defRPr>
            </a:lvl6pPr>
            <a:lvl7pPr marL="257163" algn="ctr" defTabSz="232161" rtl="0" eaLnBrk="1" fontAlgn="base" hangingPunct="1">
              <a:spcBef>
                <a:spcPct val="0"/>
              </a:spcBef>
              <a:spcAft>
                <a:spcPct val="0"/>
              </a:spcAft>
              <a:defRPr sz="3151">
                <a:solidFill>
                  <a:srgbClr val="000000"/>
                </a:solidFill>
                <a:latin typeface="Helvetica Light" charset="0"/>
                <a:ea typeface="Helvetica Light" charset="0"/>
                <a:cs typeface="Helvetica Light" charset="0"/>
                <a:sym typeface="Helvetica Light" charset="0"/>
              </a:defRPr>
            </a:lvl7pPr>
            <a:lvl8pPr marL="385744" algn="ctr" defTabSz="232161" rtl="0" eaLnBrk="1" fontAlgn="base" hangingPunct="1">
              <a:spcBef>
                <a:spcPct val="0"/>
              </a:spcBef>
              <a:spcAft>
                <a:spcPct val="0"/>
              </a:spcAft>
              <a:defRPr sz="3151">
                <a:solidFill>
                  <a:srgbClr val="000000"/>
                </a:solidFill>
                <a:latin typeface="Helvetica Light" charset="0"/>
                <a:ea typeface="Helvetica Light" charset="0"/>
                <a:cs typeface="Helvetica Light" charset="0"/>
                <a:sym typeface="Helvetica Light" charset="0"/>
              </a:defRPr>
            </a:lvl8pPr>
            <a:lvl9pPr marL="514324" algn="ctr" defTabSz="232161" rtl="0" eaLnBrk="1" fontAlgn="base" hangingPunct="1">
              <a:spcBef>
                <a:spcPct val="0"/>
              </a:spcBef>
              <a:spcAft>
                <a:spcPct val="0"/>
              </a:spcAft>
              <a:defRPr sz="3151">
                <a:solidFill>
                  <a:srgbClr val="000000"/>
                </a:solidFill>
                <a:latin typeface="Helvetica Light" charset="0"/>
                <a:ea typeface="Helvetica Light" charset="0"/>
                <a:cs typeface="Helvetica Light" charset="0"/>
                <a:sym typeface="Helvetica Light" charset="0"/>
              </a:defRPr>
            </a:lvl9pPr>
          </a:lstStyle>
          <a:p>
            <a:r>
              <a:rPr lang="en-US" dirty="0"/>
              <a:t>Which records need what improvement</a:t>
            </a:r>
          </a:p>
        </p:txBody>
      </p:sp>
      <p:sp>
        <p:nvSpPr>
          <p:cNvPr id="2" name="TextBox 1">
            <a:extLst>
              <a:ext uri="{FF2B5EF4-FFF2-40B4-BE49-F238E27FC236}">
                <a16:creationId xmlns:a16="http://schemas.microsoft.com/office/drawing/2014/main" id="{ABE093B6-8C8E-C549-BB4C-5061BA083B21}"/>
              </a:ext>
            </a:extLst>
          </p:cNvPr>
          <p:cNvSpPr txBox="1"/>
          <p:nvPr/>
        </p:nvSpPr>
        <p:spPr>
          <a:xfrm>
            <a:off x="444137" y="6383396"/>
            <a:ext cx="10956846" cy="369332"/>
          </a:xfrm>
          <a:prstGeom prst="rect">
            <a:avLst/>
          </a:prstGeom>
          <a:noFill/>
        </p:spPr>
        <p:txBody>
          <a:bodyPr wrap="none" rtlCol="0">
            <a:spAutoFit/>
          </a:bodyPr>
          <a:lstStyle/>
          <a:p>
            <a:r>
              <a:rPr lang="en-US" dirty="0">
                <a:hlinkClick r:id="rId2"/>
              </a:rPr>
              <a:t>https://docs.google.com/spreadsheets/d/1-yBkxQlgZM26HO-popOzqxAdG9Hc18KBVvmRJy81S2M/edit</a:t>
            </a:r>
            <a:r>
              <a:rPr lang="en-US" dirty="0"/>
              <a:t> </a:t>
            </a:r>
          </a:p>
        </p:txBody>
      </p:sp>
      <p:pic>
        <p:nvPicPr>
          <p:cNvPr id="7" name="Picture 6">
            <a:extLst>
              <a:ext uri="{FF2B5EF4-FFF2-40B4-BE49-F238E27FC236}">
                <a16:creationId xmlns:a16="http://schemas.microsoft.com/office/drawing/2014/main" id="{EAC43195-7527-F04F-88F1-790970517F03}"/>
              </a:ext>
            </a:extLst>
          </p:cNvPr>
          <p:cNvPicPr>
            <a:picLocks noChangeAspect="1"/>
          </p:cNvPicPr>
          <p:nvPr/>
        </p:nvPicPr>
        <p:blipFill>
          <a:blip r:embed="rId3"/>
          <a:stretch>
            <a:fillRect/>
          </a:stretch>
        </p:blipFill>
        <p:spPr>
          <a:xfrm>
            <a:off x="1315003" y="1314995"/>
            <a:ext cx="9004663" cy="5065123"/>
          </a:xfrm>
          <a:prstGeom prst="rect">
            <a:avLst/>
          </a:prstGeom>
        </p:spPr>
      </p:pic>
    </p:spTree>
    <p:extLst>
      <p:ext uri="{BB962C8B-B14F-4D97-AF65-F5344CB8AC3E}">
        <p14:creationId xmlns:p14="http://schemas.microsoft.com/office/powerpoint/2010/main" val="20159094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8"/>
          <p:cNvSpPr>
            <a:spLocks noGrp="1"/>
          </p:cNvSpPr>
          <p:nvPr>
            <p:ph type="title"/>
          </p:nvPr>
        </p:nvSpPr>
        <p:spPr>
          <a:xfrm>
            <a:off x="406940" y="381000"/>
            <a:ext cx="8902700" cy="762000"/>
          </a:xfrm>
        </p:spPr>
        <p:txBody>
          <a:bodyPr/>
          <a:lstStyle/>
          <a:p>
            <a:pPr eaLnBrk="1" hangingPunct="1"/>
            <a:r>
              <a:rPr lang="en-US" altLang="en-US" dirty="0">
                <a:ea typeface="ＭＳ Ｐゴシック" charset="-128"/>
              </a:rPr>
              <a:t>Case Study BCO-DMO’s </a:t>
            </a:r>
            <a:r>
              <a:rPr lang="en-US" altLang="en-US" dirty="0" err="1">
                <a:ea typeface="ＭＳ Ｐゴシック" charset="-128"/>
              </a:rPr>
              <a:t>GeoTraces</a:t>
            </a:r>
            <a:r>
              <a:rPr lang="en-US" altLang="en-US" dirty="0">
                <a:ea typeface="ＭＳ Ｐゴシック" charset="-128"/>
              </a:rPr>
              <a:t> Collection Metadata improvement iterations</a:t>
            </a:r>
          </a:p>
        </p:txBody>
      </p:sp>
      <p:sp>
        <p:nvSpPr>
          <p:cNvPr id="6" name="TextBox 5"/>
          <p:cNvSpPr txBox="1"/>
          <p:nvPr/>
        </p:nvSpPr>
        <p:spPr>
          <a:xfrm>
            <a:off x="2489253" y="1224063"/>
            <a:ext cx="2172390" cy="553998"/>
          </a:xfrm>
          <a:prstGeom prst="rect">
            <a:avLst/>
          </a:prstGeom>
          <a:noFill/>
        </p:spPr>
        <p:txBody>
          <a:bodyPr wrap="none" rtlCol="0">
            <a:spAutoFit/>
          </a:bodyPr>
          <a:lstStyle/>
          <a:p>
            <a:pPr algn="ctr"/>
            <a:r>
              <a:rPr lang="en-US" dirty="0" err="1">
                <a:solidFill>
                  <a:schemeClr val="tx2"/>
                </a:solidFill>
              </a:rPr>
              <a:t>DataCite</a:t>
            </a:r>
            <a:r>
              <a:rPr lang="en-US" dirty="0">
                <a:solidFill>
                  <a:schemeClr val="tx2"/>
                </a:solidFill>
              </a:rPr>
              <a:t> Discovery</a:t>
            </a:r>
          </a:p>
          <a:p>
            <a:pPr algn="ctr"/>
            <a:r>
              <a:rPr lang="en-US" sz="1200" dirty="0">
                <a:solidFill>
                  <a:schemeClr val="tx2"/>
                </a:solidFill>
              </a:rPr>
              <a:t>Summer 2016</a:t>
            </a:r>
          </a:p>
        </p:txBody>
      </p:sp>
      <p:sp>
        <p:nvSpPr>
          <p:cNvPr id="8" name="TextBox 7"/>
          <p:cNvSpPr txBox="1"/>
          <p:nvPr/>
        </p:nvSpPr>
        <p:spPr>
          <a:xfrm>
            <a:off x="6395691" y="1198663"/>
            <a:ext cx="2172390" cy="553998"/>
          </a:xfrm>
          <a:prstGeom prst="rect">
            <a:avLst/>
          </a:prstGeom>
          <a:noFill/>
        </p:spPr>
        <p:txBody>
          <a:bodyPr wrap="none" rtlCol="0">
            <a:spAutoFit/>
          </a:bodyPr>
          <a:lstStyle/>
          <a:p>
            <a:pPr algn="ctr"/>
            <a:r>
              <a:rPr lang="en-US" dirty="0" err="1">
                <a:solidFill>
                  <a:schemeClr val="tx2"/>
                </a:solidFill>
              </a:rPr>
              <a:t>DataCite</a:t>
            </a:r>
            <a:r>
              <a:rPr lang="en-US" dirty="0">
                <a:solidFill>
                  <a:schemeClr val="tx2"/>
                </a:solidFill>
              </a:rPr>
              <a:t> Discovery</a:t>
            </a:r>
          </a:p>
          <a:p>
            <a:pPr algn="ctr"/>
            <a:r>
              <a:rPr lang="en-US" sz="1200" dirty="0">
                <a:solidFill>
                  <a:schemeClr val="tx2"/>
                </a:solidFill>
              </a:rPr>
              <a:t>Oct 2016</a:t>
            </a:r>
          </a:p>
        </p:txBody>
      </p:sp>
      <p:pic>
        <p:nvPicPr>
          <p:cNvPr id="5" name="Picture 4" descr="Screen Shot 2016-10-20 at 9.56.13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70425" y="1820963"/>
            <a:ext cx="2722797" cy="4660900"/>
          </a:xfrm>
          <a:prstGeom prst="rect">
            <a:avLst/>
          </a:prstGeom>
          <a:ln>
            <a:solidFill>
              <a:srgbClr val="000000"/>
            </a:solidFill>
          </a:ln>
        </p:spPr>
      </p:pic>
      <p:pic>
        <p:nvPicPr>
          <p:cNvPr id="7" name="Picture 6" descr="Screen Shot 2016-10-20 at 10.00.11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11420" y="1833663"/>
            <a:ext cx="2724690" cy="4673600"/>
          </a:xfrm>
          <a:prstGeom prst="rect">
            <a:avLst/>
          </a:prstGeom>
          <a:ln>
            <a:solidFill>
              <a:srgbClr val="000000"/>
            </a:solidFill>
          </a:ln>
        </p:spPr>
      </p:pic>
      <p:sp>
        <p:nvSpPr>
          <p:cNvPr id="9" name="Rectangle 8"/>
          <p:cNvSpPr/>
          <p:nvPr/>
        </p:nvSpPr>
        <p:spPr bwMode="auto">
          <a:xfrm>
            <a:off x="2135220" y="5796063"/>
            <a:ext cx="2895600" cy="533400"/>
          </a:xfrm>
          <a:prstGeom prst="rect">
            <a:avLst/>
          </a:prstGeom>
          <a:noFill/>
          <a:ln w="28575" cap="flat" cmpd="sng" algn="ctr">
            <a:solidFill>
              <a:schemeClr val="accent2">
                <a:lumMod val="5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2400">
              <a:latin typeface="Times New Roman" pitchFamily="18" charset="0"/>
            </a:endParaRPr>
          </a:p>
        </p:txBody>
      </p:sp>
      <p:sp>
        <p:nvSpPr>
          <p:cNvPr id="11" name="Rectangle 10"/>
          <p:cNvSpPr/>
          <p:nvPr/>
        </p:nvSpPr>
        <p:spPr bwMode="auto">
          <a:xfrm>
            <a:off x="6173820" y="5948463"/>
            <a:ext cx="2895600" cy="381000"/>
          </a:xfrm>
          <a:prstGeom prst="rect">
            <a:avLst/>
          </a:prstGeom>
          <a:noFill/>
          <a:ln w="28575" cap="flat" cmpd="sng" algn="ctr">
            <a:solidFill>
              <a:srgbClr val="008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2400">
              <a:latin typeface="Times New Roman" pitchFamily="18" charset="0"/>
            </a:endParaRPr>
          </a:p>
        </p:txBody>
      </p:sp>
      <p:sp>
        <p:nvSpPr>
          <p:cNvPr id="12" name="Rectangle 11"/>
          <p:cNvSpPr/>
          <p:nvPr/>
        </p:nvSpPr>
        <p:spPr bwMode="auto">
          <a:xfrm>
            <a:off x="2135220" y="3814863"/>
            <a:ext cx="2895600" cy="381000"/>
          </a:xfrm>
          <a:prstGeom prst="rect">
            <a:avLst/>
          </a:prstGeom>
          <a:noFill/>
          <a:ln w="28575" cap="flat" cmpd="sng" algn="ctr">
            <a:solidFill>
              <a:schemeClr val="accent2">
                <a:lumMod val="5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2400">
              <a:latin typeface="Times New Roman" pitchFamily="18" charset="0"/>
            </a:endParaRPr>
          </a:p>
        </p:txBody>
      </p:sp>
      <p:sp>
        <p:nvSpPr>
          <p:cNvPr id="13" name="Rectangle 12"/>
          <p:cNvSpPr/>
          <p:nvPr/>
        </p:nvSpPr>
        <p:spPr bwMode="auto">
          <a:xfrm>
            <a:off x="2135220" y="3052863"/>
            <a:ext cx="2895600" cy="228600"/>
          </a:xfrm>
          <a:prstGeom prst="rect">
            <a:avLst/>
          </a:prstGeom>
          <a:noFill/>
          <a:ln w="28575" cap="flat" cmpd="sng" algn="ctr">
            <a:solidFill>
              <a:schemeClr val="accent2">
                <a:lumMod val="5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2400">
              <a:latin typeface="Times New Roman" pitchFamily="18" charset="0"/>
            </a:endParaRPr>
          </a:p>
        </p:txBody>
      </p:sp>
      <p:sp>
        <p:nvSpPr>
          <p:cNvPr id="14" name="Rectangle 13"/>
          <p:cNvSpPr/>
          <p:nvPr/>
        </p:nvSpPr>
        <p:spPr bwMode="auto">
          <a:xfrm>
            <a:off x="2135220" y="5262663"/>
            <a:ext cx="2895600" cy="152400"/>
          </a:xfrm>
          <a:prstGeom prst="rect">
            <a:avLst/>
          </a:prstGeom>
          <a:noFill/>
          <a:ln w="28575" cap="flat" cmpd="sng" algn="ctr">
            <a:solidFill>
              <a:schemeClr val="accent1">
                <a:lumMod val="5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2400">
              <a:solidFill>
                <a:schemeClr val="accent5"/>
              </a:solidFill>
              <a:latin typeface="Times New Roman" pitchFamily="18" charset="0"/>
            </a:endParaRPr>
          </a:p>
        </p:txBody>
      </p:sp>
      <p:sp>
        <p:nvSpPr>
          <p:cNvPr id="15" name="Rectangle 14"/>
          <p:cNvSpPr/>
          <p:nvPr/>
        </p:nvSpPr>
        <p:spPr bwMode="auto">
          <a:xfrm>
            <a:off x="2135220" y="5643663"/>
            <a:ext cx="2895600" cy="152400"/>
          </a:xfrm>
          <a:prstGeom prst="rect">
            <a:avLst/>
          </a:prstGeom>
          <a:noFill/>
          <a:ln w="28575" cap="flat" cmpd="sng" algn="ctr">
            <a:solidFill>
              <a:schemeClr val="accent1">
                <a:lumMod val="5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endParaRPr lang="en-US" sz="2400">
              <a:solidFill>
                <a:schemeClr val="accent5"/>
              </a:solidFill>
              <a:latin typeface="Times New Roman" pitchFamily="18" charset="0"/>
            </a:endParaRPr>
          </a:p>
        </p:txBody>
      </p:sp>
    </p:spTree>
    <p:extLst>
      <p:ext uri="{BB962C8B-B14F-4D97-AF65-F5344CB8AC3E}">
        <p14:creationId xmlns:p14="http://schemas.microsoft.com/office/powerpoint/2010/main" val="1084482078"/>
      </p:ext>
    </p:extLst>
  </p:cSld>
  <p:clrMapOvr>
    <a:masterClrMapping/>
  </p:clrMapOvr>
  <p:transition spd="med">
    <p:wipe dir="d"/>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4CDEB-B769-B34B-ACC4-3CC80A261DC7}"/>
              </a:ext>
            </a:extLst>
          </p:cNvPr>
          <p:cNvSpPr>
            <a:spLocks noGrp="1"/>
          </p:cNvSpPr>
          <p:nvPr>
            <p:ph type="title"/>
          </p:nvPr>
        </p:nvSpPr>
        <p:spPr/>
        <p:txBody>
          <a:bodyPr/>
          <a:lstStyle/>
          <a:p>
            <a:r>
              <a:rPr lang="en-US" dirty="0"/>
              <a:t>Metrics for Managers </a:t>
            </a:r>
          </a:p>
        </p:txBody>
      </p:sp>
      <p:pic>
        <p:nvPicPr>
          <p:cNvPr id="5" name="Picture 4">
            <a:extLst>
              <a:ext uri="{FF2B5EF4-FFF2-40B4-BE49-F238E27FC236}">
                <a16:creationId xmlns:a16="http://schemas.microsoft.com/office/drawing/2014/main" id="{E2F47A59-18F6-284B-8FB9-384A33134507}"/>
              </a:ext>
            </a:extLst>
          </p:cNvPr>
          <p:cNvPicPr>
            <a:picLocks noChangeAspect="1"/>
          </p:cNvPicPr>
          <p:nvPr/>
        </p:nvPicPr>
        <p:blipFill rotWithShape="1">
          <a:blip r:embed="rId2"/>
          <a:srcRect l="3495" t="2653" r="3476" b="7637"/>
          <a:stretch/>
        </p:blipFill>
        <p:spPr>
          <a:xfrm>
            <a:off x="1561170" y="1282394"/>
            <a:ext cx="8452626" cy="5219640"/>
          </a:xfrm>
          <a:prstGeom prst="rect">
            <a:avLst/>
          </a:prstGeom>
        </p:spPr>
      </p:pic>
      <p:sp>
        <p:nvSpPr>
          <p:cNvPr id="6" name="TextBox 5">
            <a:extLst>
              <a:ext uri="{FF2B5EF4-FFF2-40B4-BE49-F238E27FC236}">
                <a16:creationId xmlns:a16="http://schemas.microsoft.com/office/drawing/2014/main" id="{229B84D6-F4C2-5444-A473-281B753D8B2D}"/>
              </a:ext>
            </a:extLst>
          </p:cNvPr>
          <p:cNvSpPr txBox="1"/>
          <p:nvPr/>
        </p:nvSpPr>
        <p:spPr>
          <a:xfrm>
            <a:off x="468351" y="6490011"/>
            <a:ext cx="11380038" cy="369332"/>
          </a:xfrm>
          <a:prstGeom prst="rect">
            <a:avLst/>
          </a:prstGeom>
          <a:noFill/>
        </p:spPr>
        <p:txBody>
          <a:bodyPr wrap="none" rtlCol="0">
            <a:spAutoFit/>
          </a:bodyPr>
          <a:lstStyle/>
          <a:p>
            <a:r>
              <a:rPr lang="en-US" dirty="0">
                <a:hlinkClick r:id="rId3"/>
              </a:rPr>
              <a:t>https://github.com/scgordon/MetadataEvaluation/blob/LTERsitesThroughTime/reports/NWT/NWT_Report.xlsx</a:t>
            </a:r>
            <a:r>
              <a:rPr lang="en-US" dirty="0"/>
              <a:t> </a:t>
            </a:r>
          </a:p>
        </p:txBody>
      </p:sp>
    </p:spTree>
    <p:extLst>
      <p:ext uri="{BB962C8B-B14F-4D97-AF65-F5344CB8AC3E}">
        <p14:creationId xmlns:p14="http://schemas.microsoft.com/office/powerpoint/2010/main" val="23361409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1" descr="pasted-image.pdf"/>
          <p:cNvPicPr>
            <a:picLocks noChangeAspect="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0" y="3135318"/>
            <a:ext cx="12192000" cy="1511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075" name="Line 2"/>
          <p:cNvSpPr>
            <a:spLocks noChangeShapeType="1"/>
          </p:cNvSpPr>
          <p:nvPr/>
        </p:nvSpPr>
        <p:spPr bwMode="auto">
          <a:xfrm>
            <a:off x="-38100" y="3086100"/>
            <a:ext cx="6403182" cy="0"/>
          </a:xfrm>
          <a:prstGeom prst="line">
            <a:avLst/>
          </a:prstGeom>
          <a:noFill/>
          <a:ln w="50800">
            <a:solidFill>
              <a:srgbClr val="002452"/>
            </a:solidFill>
            <a:round/>
            <a:headEnd/>
            <a:tailEnd/>
          </a:ln>
          <a:extLst>
            <a:ext uri="{909E8E84-426E-40dd-AFC4-6F175D3DCCD1}">
              <a14:hiddenFill xmlns:a14="http://schemas.microsoft.com/office/drawing/2010/main" xmlns="">
                <a:noFill/>
              </a14:hiddenFill>
            </a:ext>
          </a:extLst>
        </p:spPr>
        <p:txBody>
          <a:bodyPr lIns="25401" tIns="25401" rIns="25401" bIns="25401" anchor="ctr"/>
          <a:lstStyle/>
          <a:p>
            <a:endParaRPr lang="en-US" sz="900"/>
          </a:p>
        </p:txBody>
      </p:sp>
      <p:sp>
        <p:nvSpPr>
          <p:cNvPr id="3079" name="Line 6"/>
          <p:cNvSpPr>
            <a:spLocks noChangeShapeType="1"/>
          </p:cNvSpPr>
          <p:nvPr/>
        </p:nvSpPr>
        <p:spPr bwMode="auto">
          <a:xfrm flipV="1">
            <a:off x="717551" y="3688559"/>
            <a:ext cx="0" cy="1162052"/>
          </a:xfrm>
          <a:prstGeom prst="line">
            <a:avLst/>
          </a:prstGeom>
          <a:noFill/>
          <a:ln w="25400">
            <a:solidFill>
              <a:srgbClr val="FFFFFF"/>
            </a:solidFill>
            <a:round/>
            <a:headEnd/>
            <a:tailEnd/>
          </a:ln>
          <a:extLst>
            <a:ext uri="{909E8E84-426E-40dd-AFC4-6F175D3DCCD1}">
              <a14:hiddenFill xmlns:a14="http://schemas.microsoft.com/office/drawing/2010/main" xmlns="">
                <a:noFill/>
              </a14:hiddenFill>
            </a:ext>
          </a:extLst>
        </p:spPr>
        <p:txBody>
          <a:bodyPr lIns="25401" tIns="25401" rIns="25401" bIns="25401" anchor="ctr"/>
          <a:lstStyle/>
          <a:p>
            <a:endParaRPr lang="en-US" sz="900"/>
          </a:p>
        </p:txBody>
      </p:sp>
      <p:sp>
        <p:nvSpPr>
          <p:cNvPr id="3080" name="Rectangle 7"/>
          <p:cNvSpPr>
            <a:spLocks noGrp="1" noChangeArrowheads="1"/>
          </p:cNvSpPr>
          <p:nvPr>
            <p:ph type="title"/>
          </p:nvPr>
        </p:nvSpPr>
        <p:spPr>
          <a:xfrm>
            <a:off x="617547" y="983581"/>
            <a:ext cx="6126164" cy="783307"/>
          </a:xfrm>
        </p:spPr>
        <p:txBody>
          <a:bodyPr anchor="t"/>
          <a:lstStyle/>
          <a:p>
            <a:r>
              <a:rPr lang="en-US" dirty="0"/>
              <a:t>Quantitative analysis of metadata to serve the needs of a diverse community of users</a:t>
            </a:r>
          </a:p>
        </p:txBody>
      </p:sp>
      <p:sp>
        <p:nvSpPr>
          <p:cNvPr id="3" name="Text Placeholder 2">
            <a:extLst>
              <a:ext uri="{FF2B5EF4-FFF2-40B4-BE49-F238E27FC236}">
                <a16:creationId xmlns:a16="http://schemas.microsoft.com/office/drawing/2014/main" id="{8043E52F-3099-4ACB-A249-09B2D2901398}"/>
              </a:ext>
            </a:extLst>
          </p:cNvPr>
          <p:cNvSpPr>
            <a:spLocks noGrp="1"/>
          </p:cNvSpPr>
          <p:nvPr>
            <p:ph type="body" sz="quarter" idx="11"/>
          </p:nvPr>
        </p:nvSpPr>
        <p:spPr>
          <a:xfrm>
            <a:off x="617547" y="2324108"/>
            <a:ext cx="4232276" cy="457200"/>
          </a:xfrm>
        </p:spPr>
        <p:txBody>
          <a:bodyPr/>
          <a:lstStyle/>
          <a:p>
            <a:pPr marL="0" indent="0">
              <a:buNone/>
            </a:pPr>
            <a:endParaRPr lang="en-US" sz="1801" dirty="0"/>
          </a:p>
          <a:p>
            <a:pPr marL="0" indent="0">
              <a:buNone/>
            </a:pPr>
            <a:r>
              <a:rPr lang="en-US" sz="1801" dirty="0"/>
              <a:t>Sean Gordon</a:t>
            </a:r>
          </a:p>
          <a:p>
            <a:pPr marL="0" indent="0">
              <a:buNone/>
            </a:pPr>
            <a:r>
              <a:rPr lang="en-US" dirty="0"/>
              <a:t>13</a:t>
            </a:r>
            <a:r>
              <a:rPr lang="en-US" baseline="30000" dirty="0"/>
              <a:t>th</a:t>
            </a:r>
            <a:r>
              <a:rPr lang="en-US" dirty="0"/>
              <a:t> of June, 2018</a:t>
            </a:r>
          </a:p>
        </p:txBody>
      </p:sp>
      <p:pic>
        <p:nvPicPr>
          <p:cNvPr id="3082" name="Picture 9"/>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740413" y="621509"/>
            <a:ext cx="6565900" cy="59697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 name="Rectangle 3">
            <a:extLst>
              <a:ext uri="{FF2B5EF4-FFF2-40B4-BE49-F238E27FC236}">
                <a16:creationId xmlns:a16="http://schemas.microsoft.com/office/drawing/2014/main" id="{411EEDC9-FF9F-4141-A733-BDC79903B800}"/>
              </a:ext>
            </a:extLst>
          </p:cNvPr>
          <p:cNvSpPr/>
          <p:nvPr/>
        </p:nvSpPr>
        <p:spPr bwMode="auto">
          <a:xfrm>
            <a:off x="617547" y="6161682"/>
            <a:ext cx="3614819" cy="429623"/>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50800" tIns="50800" rIns="50800" bIns="50800" numCol="1" spcCol="0" rtlCol="0" fromWordArt="0" anchor="ctr" anchorCtr="0" forceAA="0" compatLnSpc="1">
            <a:prstTxWarp prst="textNoShape">
              <a:avLst/>
            </a:prstTxWarp>
            <a:spAutoFit/>
          </a:bodyPr>
          <a:lstStyle/>
          <a:p>
            <a:pPr algn="ctr" defTabSz="825459" fontAlgn="base" hangingPunct="0">
              <a:spcBef>
                <a:spcPct val="0"/>
              </a:spcBef>
              <a:spcAft>
                <a:spcPct val="0"/>
              </a:spcAft>
            </a:pPr>
            <a:endParaRPr lang="en-US" sz="5001">
              <a:solidFill>
                <a:srgbClr val="000000"/>
              </a:solidFill>
              <a:latin typeface="Helvetica Light" charset="0"/>
              <a:ea typeface="Helvetica Light" charset="0"/>
              <a:cs typeface="Helvetica Light" charset="0"/>
              <a:sym typeface="Helvetica Light" charset="0"/>
            </a:endParaRPr>
          </a:p>
        </p:txBody>
      </p:sp>
    </p:spTree>
    <p:extLst>
      <p:ext uri="{BB962C8B-B14F-4D97-AF65-F5344CB8AC3E}">
        <p14:creationId xmlns:p14="http://schemas.microsoft.com/office/powerpoint/2010/main" val="111444466"/>
      </p:ext>
    </p:extLst>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D9DAF-41DF-FD4F-962C-DBD2C42DA634}"/>
              </a:ext>
            </a:extLst>
          </p:cNvPr>
          <p:cNvSpPr>
            <a:spLocks noGrp="1"/>
          </p:cNvSpPr>
          <p:nvPr>
            <p:ph type="title"/>
          </p:nvPr>
        </p:nvSpPr>
        <p:spPr/>
        <p:txBody>
          <a:bodyPr/>
          <a:lstStyle/>
          <a:p>
            <a:r>
              <a:rPr lang="en-US" dirty="0"/>
              <a:t>Measuring the improvement effort results and refining the rubrics</a:t>
            </a:r>
          </a:p>
        </p:txBody>
      </p:sp>
      <p:sp>
        <p:nvSpPr>
          <p:cNvPr id="3" name="Content Placeholder 2">
            <a:extLst>
              <a:ext uri="{FF2B5EF4-FFF2-40B4-BE49-F238E27FC236}">
                <a16:creationId xmlns:a16="http://schemas.microsoft.com/office/drawing/2014/main" id="{0963FA58-6768-144A-83F0-4ECFD051EBE7}"/>
              </a:ext>
            </a:extLst>
          </p:cNvPr>
          <p:cNvSpPr>
            <a:spLocks noGrp="1"/>
          </p:cNvSpPr>
          <p:nvPr>
            <p:ph idx="1"/>
          </p:nvPr>
        </p:nvSpPr>
        <p:spPr/>
        <p:txBody>
          <a:bodyPr>
            <a:normAutofit fontScale="92500"/>
          </a:bodyPr>
          <a:lstStyle/>
          <a:p>
            <a:pPr>
              <a:lnSpc>
                <a:spcPct val="160000"/>
              </a:lnSpc>
              <a:buFont typeface="Arial" panose="020B0604020202020204" pitchFamily="34" charset="0"/>
              <a:buChar char="•"/>
            </a:pPr>
            <a:r>
              <a:rPr lang="en-US" dirty="0"/>
              <a:t>We can gather metrics on how students, staff, and faculty from different colleges and disciplines at the University discover, access, use, and cite the Libraries digital objects to allow for iterative improvement on the curation of the collections.</a:t>
            </a:r>
          </a:p>
          <a:p>
            <a:pPr>
              <a:lnSpc>
                <a:spcPct val="160000"/>
              </a:lnSpc>
              <a:buFont typeface="Arial" panose="020B0604020202020204" pitchFamily="34" charset="0"/>
              <a:buChar char="•"/>
            </a:pPr>
            <a:r>
              <a:rPr lang="en-US" dirty="0"/>
              <a:t>User Experience techniques, ethnographic interviews of users for feedback and development of user requirements to create CU specific rubrics to ensure quality at every part of the (meta)data lifecycle ingest creation and curation of records. </a:t>
            </a:r>
          </a:p>
          <a:p>
            <a:pPr>
              <a:lnSpc>
                <a:spcPct val="160000"/>
              </a:lnSpc>
              <a:buFont typeface="Arial" panose="020B0604020202020204" pitchFamily="34" charset="0"/>
              <a:buChar char="•"/>
            </a:pPr>
            <a:r>
              <a:rPr lang="en-US" dirty="0"/>
              <a:t>Reusable, </a:t>
            </a:r>
            <a:r>
              <a:rPr lang="en-US" dirty="0" err="1"/>
              <a:t>repurposable</a:t>
            </a:r>
            <a:r>
              <a:rPr lang="en-US" dirty="0"/>
              <a:t> workflows that can be driven not only by the Metadata Librarian will allow the library to directly support the metadata needs of the underserved and extend the usability and understanding of digital objects at the Library.</a:t>
            </a:r>
          </a:p>
        </p:txBody>
      </p:sp>
    </p:spTree>
    <p:extLst>
      <p:ext uri="{BB962C8B-B14F-4D97-AF65-F5344CB8AC3E}">
        <p14:creationId xmlns:p14="http://schemas.microsoft.com/office/powerpoint/2010/main" val="3083230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49D19-F5D6-6D49-9C4F-A6AD62805822}"/>
              </a:ext>
            </a:extLst>
          </p:cNvPr>
          <p:cNvSpPr>
            <a:spLocks noGrp="1"/>
          </p:cNvSpPr>
          <p:nvPr>
            <p:ph type="title"/>
          </p:nvPr>
        </p:nvSpPr>
        <p:spPr/>
        <p:txBody>
          <a:bodyPr/>
          <a:lstStyle/>
          <a:p>
            <a:r>
              <a:rPr lang="en-US" dirty="0"/>
              <a:t>Emergent tech and trends to utilize along the way </a:t>
            </a:r>
          </a:p>
        </p:txBody>
      </p:sp>
      <p:sp>
        <p:nvSpPr>
          <p:cNvPr id="3" name="Content Placeholder 2">
            <a:extLst>
              <a:ext uri="{FF2B5EF4-FFF2-40B4-BE49-F238E27FC236}">
                <a16:creationId xmlns:a16="http://schemas.microsoft.com/office/drawing/2014/main" id="{DE18AD4A-A51B-9A44-AE74-90F4BFB2A9FF}"/>
              </a:ext>
            </a:extLst>
          </p:cNvPr>
          <p:cNvSpPr>
            <a:spLocks noGrp="1"/>
          </p:cNvSpPr>
          <p:nvPr>
            <p:ph idx="1"/>
          </p:nvPr>
        </p:nvSpPr>
        <p:spPr/>
        <p:txBody>
          <a:bodyPr>
            <a:normAutofit fontScale="77500" lnSpcReduction="20000"/>
          </a:bodyPr>
          <a:lstStyle/>
          <a:p>
            <a:r>
              <a:rPr lang="en-US" dirty="0"/>
              <a:t>Citations for data and code – credit for researchers, improved reproducibility.</a:t>
            </a:r>
          </a:p>
          <a:p>
            <a:r>
              <a:rPr lang="en-US" dirty="0"/>
              <a:t>Computational narratives like </a:t>
            </a:r>
            <a:r>
              <a:rPr lang="en-US" dirty="0">
                <a:hlinkClick r:id="rId2"/>
              </a:rPr>
              <a:t>Jupyter Notebooks</a:t>
            </a:r>
            <a:r>
              <a:rPr lang="en-US" dirty="0"/>
              <a:t> and </a:t>
            </a:r>
            <a:r>
              <a:rPr lang="en-US" dirty="0">
                <a:hlinkClick r:id="rId3"/>
              </a:rPr>
              <a:t>RStudio</a:t>
            </a:r>
            <a:r>
              <a:rPr lang="en-US" dirty="0"/>
              <a:t> are quickly becoming the go to format for describing the code and workflow and resulting data in a research package.</a:t>
            </a:r>
          </a:p>
          <a:p>
            <a:r>
              <a:rPr lang="en-US" dirty="0"/>
              <a:t>Shared computational environments allow for rapid deployment and improvement of workflows – bring the code to the data and provide narrative markdown and widgets inline with executable code that is remixable by any user such as </a:t>
            </a:r>
            <a:r>
              <a:rPr lang="en-US" dirty="0">
                <a:hlinkClick r:id="rId4"/>
              </a:rPr>
              <a:t>JupyterHub</a:t>
            </a:r>
            <a:r>
              <a:rPr lang="en-US" dirty="0"/>
              <a:t>.</a:t>
            </a:r>
          </a:p>
          <a:p>
            <a:r>
              <a:rPr lang="en-US" dirty="0"/>
              <a:t>We can package the research output in citable reproducible scientific packages with computational narrative notebooks using the </a:t>
            </a:r>
            <a:r>
              <a:rPr lang="en-US" dirty="0">
                <a:hlinkClick r:id="rId5"/>
              </a:rPr>
              <a:t>WholeTale</a:t>
            </a:r>
            <a:r>
              <a:rPr lang="en-US" dirty="0"/>
              <a:t> framework.</a:t>
            </a:r>
          </a:p>
          <a:p>
            <a:r>
              <a:rPr lang="en-US" dirty="0"/>
              <a:t>We can host or participate in consortiums to provide shared computational environments to make data access equitable regardless of the user’s digital literacy or strength of internet connection </a:t>
            </a:r>
            <a:r>
              <a:rPr lang="en-US" dirty="0">
                <a:hlinkClick r:id="rId6"/>
              </a:rPr>
              <a:t>NDS Labs Workbench</a:t>
            </a:r>
            <a:r>
              <a:rPr lang="en-US" dirty="0"/>
              <a:t>. </a:t>
            </a:r>
          </a:p>
          <a:p>
            <a:r>
              <a:rPr lang="en-US" dirty="0"/>
              <a:t>This is an opportunity to pilot how the Library could provide equity of access to digital research objects created at CU for a diversity of digital literacy levels – a true digital commons.</a:t>
            </a:r>
          </a:p>
        </p:txBody>
      </p:sp>
    </p:spTree>
    <p:extLst>
      <p:ext uri="{BB962C8B-B14F-4D97-AF65-F5344CB8AC3E}">
        <p14:creationId xmlns:p14="http://schemas.microsoft.com/office/powerpoint/2010/main" val="21704138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B467C-C5CF-8044-AF50-3FA5913C52B4}"/>
              </a:ext>
            </a:extLst>
          </p:cNvPr>
          <p:cNvSpPr>
            <a:spLocks noGrp="1"/>
          </p:cNvSpPr>
          <p:nvPr>
            <p:ph type="title"/>
          </p:nvPr>
        </p:nvSpPr>
        <p:spPr/>
        <p:txBody>
          <a:bodyPr/>
          <a:lstStyle/>
          <a:p>
            <a:r>
              <a:rPr lang="en-US" dirty="0"/>
              <a:t>The future is intersectional</a:t>
            </a:r>
          </a:p>
        </p:txBody>
      </p:sp>
      <p:sp>
        <p:nvSpPr>
          <p:cNvPr id="3" name="Content Placeholder 2">
            <a:extLst>
              <a:ext uri="{FF2B5EF4-FFF2-40B4-BE49-F238E27FC236}">
                <a16:creationId xmlns:a16="http://schemas.microsoft.com/office/drawing/2014/main" id="{92399526-F570-C54B-AB44-3E7C72A17182}"/>
              </a:ext>
            </a:extLst>
          </p:cNvPr>
          <p:cNvSpPr>
            <a:spLocks noGrp="1"/>
          </p:cNvSpPr>
          <p:nvPr>
            <p:ph idx="1"/>
          </p:nvPr>
        </p:nvSpPr>
        <p:spPr>
          <a:xfrm>
            <a:off x="483622" y="1360805"/>
            <a:ext cx="5577544" cy="4603750"/>
          </a:xfrm>
        </p:spPr>
        <p:txBody>
          <a:bodyPr>
            <a:normAutofit lnSpcReduction="10000"/>
          </a:bodyPr>
          <a:lstStyle/>
          <a:p>
            <a:r>
              <a:rPr lang="en-US" dirty="0"/>
              <a:t>Not only between the silos of scholarly research but in society. Acknowledging our similarities allows us to effectively celebrate and support our differences.</a:t>
            </a:r>
          </a:p>
          <a:p>
            <a:r>
              <a:rPr lang="en-US" dirty="0"/>
              <a:t>Linked metadata concepts and shared vocabularies across disciplines provides a richer research experience that doesn’t need to conform any one understanding of discovery, accelerating research by all scholars at CU.</a:t>
            </a:r>
          </a:p>
          <a:p>
            <a:endParaRPr lang="en-US" dirty="0"/>
          </a:p>
        </p:txBody>
      </p:sp>
      <p:sp>
        <p:nvSpPr>
          <p:cNvPr id="5" name="TextBox 4">
            <a:extLst>
              <a:ext uri="{FF2B5EF4-FFF2-40B4-BE49-F238E27FC236}">
                <a16:creationId xmlns:a16="http://schemas.microsoft.com/office/drawing/2014/main" id="{5CAB4D28-B976-E346-A2C5-F2C552AF6C6E}"/>
              </a:ext>
            </a:extLst>
          </p:cNvPr>
          <p:cNvSpPr txBox="1"/>
          <p:nvPr/>
        </p:nvSpPr>
        <p:spPr>
          <a:xfrm>
            <a:off x="20464" y="6516281"/>
            <a:ext cx="9328195" cy="369332"/>
          </a:xfrm>
          <a:prstGeom prst="rect">
            <a:avLst/>
          </a:prstGeom>
          <a:noFill/>
        </p:spPr>
        <p:txBody>
          <a:bodyPr wrap="none" rtlCol="0">
            <a:spAutoFit/>
          </a:bodyPr>
          <a:lstStyle/>
          <a:p>
            <a:r>
              <a:rPr lang="en-US" dirty="0">
                <a:hlinkClick r:id="rId2"/>
              </a:rPr>
              <a:t>https://commons.wikimedia.org/wiki/File:All_connected_-_geograph.org.uk_-_885485.jpg</a:t>
            </a:r>
            <a:r>
              <a:rPr lang="en-US" dirty="0"/>
              <a:t> </a:t>
            </a:r>
          </a:p>
        </p:txBody>
      </p:sp>
      <p:pic>
        <p:nvPicPr>
          <p:cNvPr id="6" name="Picture 5">
            <a:extLst>
              <a:ext uri="{FF2B5EF4-FFF2-40B4-BE49-F238E27FC236}">
                <a16:creationId xmlns:a16="http://schemas.microsoft.com/office/drawing/2014/main" id="{4BA114AF-696B-774B-A2E2-610F345B808C}"/>
              </a:ext>
            </a:extLst>
          </p:cNvPr>
          <p:cNvPicPr>
            <a:picLocks noChangeAspect="1"/>
          </p:cNvPicPr>
          <p:nvPr/>
        </p:nvPicPr>
        <p:blipFill>
          <a:blip r:embed="rId3"/>
          <a:stretch>
            <a:fillRect/>
          </a:stretch>
        </p:blipFill>
        <p:spPr>
          <a:xfrm>
            <a:off x="7271657" y="1360805"/>
            <a:ext cx="3840480" cy="5120640"/>
          </a:xfrm>
          <a:prstGeom prst="rect">
            <a:avLst/>
          </a:prstGeom>
        </p:spPr>
      </p:pic>
    </p:spTree>
    <p:extLst>
      <p:ext uri="{BB962C8B-B14F-4D97-AF65-F5344CB8AC3E}">
        <p14:creationId xmlns:p14="http://schemas.microsoft.com/office/powerpoint/2010/main" val="40681917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8857" y="76405"/>
            <a:ext cx="10363200" cy="1362075"/>
          </a:xfrm>
        </p:spPr>
        <p:txBody>
          <a:bodyPr/>
          <a:lstStyle/>
          <a:p>
            <a:r>
              <a:rPr lang="en-US" dirty="0"/>
              <a:t>Questions?</a:t>
            </a:r>
          </a:p>
        </p:txBody>
      </p:sp>
      <p:grpSp>
        <p:nvGrpSpPr>
          <p:cNvPr id="5" name="Group 4">
            <a:extLst>
              <a:ext uri="{FF2B5EF4-FFF2-40B4-BE49-F238E27FC236}">
                <a16:creationId xmlns:a16="http://schemas.microsoft.com/office/drawing/2014/main" id="{FCF7404D-2063-C647-840F-2891C100C35A}"/>
              </a:ext>
            </a:extLst>
          </p:cNvPr>
          <p:cNvGrpSpPr>
            <a:grpSpLocks noChangeAspect="1"/>
          </p:cNvGrpSpPr>
          <p:nvPr/>
        </p:nvGrpSpPr>
        <p:grpSpPr>
          <a:xfrm>
            <a:off x="6477001" y="1219210"/>
            <a:ext cx="5415119" cy="5550821"/>
            <a:chOff x="1549400" y="2286000"/>
            <a:chExt cx="10642600" cy="10909300"/>
          </a:xfrm>
        </p:grpSpPr>
        <p:pic>
          <p:nvPicPr>
            <p:cNvPr id="6" name="Picture 5">
              <a:extLst>
                <a:ext uri="{FF2B5EF4-FFF2-40B4-BE49-F238E27FC236}">
                  <a16:creationId xmlns:a16="http://schemas.microsoft.com/office/drawing/2014/main" id="{564104DA-3CEE-3044-A7D3-1FD8C3DB3088}"/>
                </a:ext>
              </a:extLst>
            </p:cNvPr>
            <p:cNvPicPr>
              <a:picLocks noChangeAspect="1"/>
            </p:cNvPicPr>
            <p:nvPr/>
          </p:nvPicPr>
          <p:blipFill>
            <a:blip r:embed="rId2"/>
            <a:stretch>
              <a:fillRect/>
            </a:stretch>
          </p:blipFill>
          <p:spPr>
            <a:xfrm>
              <a:off x="1549400" y="2286000"/>
              <a:ext cx="10642600" cy="10909300"/>
            </a:xfrm>
            <a:prstGeom prst="rect">
              <a:avLst/>
            </a:prstGeom>
            <a:scene3d>
              <a:camera prst="orthographicFront">
                <a:rot lat="0" lon="0" rev="0"/>
              </a:camera>
              <a:lightRig rig="threePt" dir="t"/>
            </a:scene3d>
          </p:spPr>
        </p:pic>
        <p:pic>
          <p:nvPicPr>
            <p:cNvPr id="7" name="Picture 6">
              <a:extLst>
                <a:ext uri="{FF2B5EF4-FFF2-40B4-BE49-F238E27FC236}">
                  <a16:creationId xmlns:a16="http://schemas.microsoft.com/office/drawing/2014/main" id="{C7F78381-685D-6B42-8B83-6DF6DD10A3E4}"/>
                </a:ext>
              </a:extLst>
            </p:cNvPr>
            <p:cNvPicPr>
              <a:picLocks noChangeAspect="1"/>
            </p:cNvPicPr>
            <p:nvPr/>
          </p:nvPicPr>
          <p:blipFill>
            <a:blip r:embed="rId3"/>
            <a:stretch>
              <a:fillRect/>
            </a:stretch>
          </p:blipFill>
          <p:spPr>
            <a:xfrm>
              <a:off x="5537200" y="7321550"/>
              <a:ext cx="2667000" cy="838200"/>
            </a:xfrm>
            <a:prstGeom prst="rect">
              <a:avLst/>
            </a:prstGeom>
          </p:spPr>
        </p:pic>
      </p:grpSp>
      <p:sp>
        <p:nvSpPr>
          <p:cNvPr id="8" name="TextBox 7">
            <a:extLst>
              <a:ext uri="{FF2B5EF4-FFF2-40B4-BE49-F238E27FC236}">
                <a16:creationId xmlns:a16="http://schemas.microsoft.com/office/drawing/2014/main" id="{0E0AA809-3124-694E-BA3A-354F66F57DF6}"/>
              </a:ext>
            </a:extLst>
          </p:cNvPr>
          <p:cNvSpPr txBox="1"/>
          <p:nvPr/>
        </p:nvSpPr>
        <p:spPr>
          <a:xfrm>
            <a:off x="342904" y="2933709"/>
            <a:ext cx="5775940" cy="1200329"/>
          </a:xfrm>
          <a:prstGeom prst="rect">
            <a:avLst/>
          </a:prstGeom>
          <a:noFill/>
        </p:spPr>
        <p:txBody>
          <a:bodyPr wrap="none" rtlCol="0">
            <a:spAutoFit/>
          </a:bodyPr>
          <a:lstStyle/>
          <a:p>
            <a:r>
              <a:rPr lang="en-US" sz="3600" dirty="0">
                <a:hlinkClick r:id="rId4"/>
              </a:rPr>
              <a:t>sean.gordons@gmail.com</a:t>
            </a:r>
            <a:r>
              <a:rPr lang="en-US" sz="3600" dirty="0"/>
              <a:t> </a:t>
            </a:r>
          </a:p>
          <a:p>
            <a:r>
              <a:rPr lang="en-US" sz="3600" dirty="0">
                <a:hlinkClick r:id="rId5"/>
              </a:rPr>
              <a:t>github.com/scgordon/mars</a:t>
            </a:r>
            <a:endParaRPr lang="en-US" sz="3600" dirty="0"/>
          </a:p>
        </p:txBody>
      </p:sp>
    </p:spTree>
    <p:extLst>
      <p:ext uri="{BB962C8B-B14F-4D97-AF65-F5344CB8AC3E}">
        <p14:creationId xmlns:p14="http://schemas.microsoft.com/office/powerpoint/2010/main" val="3117404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58E4-3EC9-D349-9FA4-55B08DCEDCCC}"/>
              </a:ext>
            </a:extLst>
          </p:cNvPr>
          <p:cNvSpPr>
            <a:spLocks noGrp="1"/>
          </p:cNvSpPr>
          <p:nvPr>
            <p:ph type="title"/>
          </p:nvPr>
        </p:nvSpPr>
        <p:spPr>
          <a:xfrm>
            <a:off x="-3239905" y="-1597377"/>
            <a:ext cx="15160980" cy="903111"/>
          </a:xfrm>
        </p:spPr>
        <p:txBody>
          <a:bodyPr/>
          <a:lstStyle/>
          <a:p>
            <a:r>
              <a:rPr lang="en-US" dirty="0"/>
              <a:t>The story</a:t>
            </a:r>
          </a:p>
        </p:txBody>
      </p:sp>
      <p:sp>
        <p:nvSpPr>
          <p:cNvPr id="3" name="Content Placeholder 2">
            <a:extLst>
              <a:ext uri="{FF2B5EF4-FFF2-40B4-BE49-F238E27FC236}">
                <a16:creationId xmlns:a16="http://schemas.microsoft.com/office/drawing/2014/main" id="{931731CA-30B2-0E4C-B027-D22986B51709}"/>
              </a:ext>
            </a:extLst>
          </p:cNvPr>
          <p:cNvSpPr>
            <a:spLocks noGrp="1"/>
          </p:cNvSpPr>
          <p:nvPr>
            <p:ph idx="1"/>
          </p:nvPr>
        </p:nvSpPr>
        <p:spPr>
          <a:xfrm>
            <a:off x="844551" y="1720189"/>
            <a:ext cx="4563472" cy="3592830"/>
          </a:xfrm>
        </p:spPr>
        <p:txBody>
          <a:bodyPr/>
          <a:lstStyle/>
          <a:p>
            <a:pPr marL="0" indent="0">
              <a:buNone/>
            </a:pPr>
            <a:r>
              <a:rPr lang="en-US" dirty="0"/>
              <a:t>Metadata Librarianship (and it’s a team effort) needs to ensure the long term and effective and equitable discovery and access to the libraries digital objects and collections throughout the Data Lifecycle.</a:t>
            </a:r>
          </a:p>
          <a:p>
            <a:pPr marL="0" indent="0">
              <a:buNone/>
            </a:pPr>
            <a:endParaRPr lang="en-US" dirty="0"/>
          </a:p>
        </p:txBody>
      </p:sp>
      <p:sp>
        <p:nvSpPr>
          <p:cNvPr id="4" name="TextBox 3">
            <a:extLst>
              <a:ext uri="{FF2B5EF4-FFF2-40B4-BE49-F238E27FC236}">
                <a16:creationId xmlns:a16="http://schemas.microsoft.com/office/drawing/2014/main" id="{74F5394E-2132-664B-BF31-5B32172B8CF7}"/>
              </a:ext>
            </a:extLst>
          </p:cNvPr>
          <p:cNvSpPr txBox="1"/>
          <p:nvPr/>
        </p:nvSpPr>
        <p:spPr>
          <a:xfrm>
            <a:off x="844551" y="698053"/>
            <a:ext cx="8104896" cy="523220"/>
          </a:xfrm>
          <a:prstGeom prst="rect">
            <a:avLst/>
          </a:prstGeom>
          <a:noFill/>
        </p:spPr>
        <p:txBody>
          <a:bodyPr wrap="square" rtlCol="0">
            <a:spAutoFit/>
          </a:bodyPr>
          <a:lstStyle/>
          <a:p>
            <a:r>
              <a:rPr lang="en-US" sz="2800" b="1" dirty="0">
                <a:solidFill>
                  <a:schemeClr val="accent1"/>
                </a:solidFill>
                <a:latin typeface="Helvetica" pitchFamily="2" charset="0"/>
              </a:rPr>
              <a:t>Metadata Librarianship</a:t>
            </a:r>
          </a:p>
        </p:txBody>
      </p:sp>
      <p:pic>
        <p:nvPicPr>
          <p:cNvPr id="5" name="Picture 4">
            <a:extLst>
              <a:ext uri="{FF2B5EF4-FFF2-40B4-BE49-F238E27FC236}">
                <a16:creationId xmlns:a16="http://schemas.microsoft.com/office/drawing/2014/main" id="{87C8FC96-89A7-F148-B63F-5189F695B0A6}"/>
              </a:ext>
            </a:extLst>
          </p:cNvPr>
          <p:cNvPicPr>
            <a:picLocks noChangeAspect="1"/>
          </p:cNvPicPr>
          <p:nvPr/>
        </p:nvPicPr>
        <p:blipFill>
          <a:blip r:embed="rId2"/>
          <a:stretch>
            <a:fillRect/>
          </a:stretch>
        </p:blipFill>
        <p:spPr>
          <a:xfrm>
            <a:off x="6184669" y="1555908"/>
            <a:ext cx="5343109" cy="4776415"/>
          </a:xfrm>
          <a:prstGeom prst="rect">
            <a:avLst/>
          </a:prstGeom>
        </p:spPr>
      </p:pic>
      <p:sp>
        <p:nvSpPr>
          <p:cNvPr id="6" name="TextBox 5">
            <a:extLst>
              <a:ext uri="{FF2B5EF4-FFF2-40B4-BE49-F238E27FC236}">
                <a16:creationId xmlns:a16="http://schemas.microsoft.com/office/drawing/2014/main" id="{4DEC53AF-96DD-A04C-A3CB-6CDDBFA3AC3C}"/>
              </a:ext>
            </a:extLst>
          </p:cNvPr>
          <p:cNvSpPr txBox="1"/>
          <p:nvPr/>
        </p:nvSpPr>
        <p:spPr>
          <a:xfrm>
            <a:off x="1138843" y="6458988"/>
            <a:ext cx="5993949" cy="369332"/>
          </a:xfrm>
          <a:prstGeom prst="rect">
            <a:avLst/>
          </a:prstGeom>
          <a:noFill/>
        </p:spPr>
        <p:txBody>
          <a:bodyPr wrap="none" rtlCol="0">
            <a:spAutoFit/>
          </a:bodyPr>
          <a:lstStyle/>
          <a:p>
            <a:r>
              <a:rPr lang="en-US" dirty="0">
                <a:hlinkClick r:id="rId3"/>
              </a:rPr>
              <a:t>http://</a:t>
            </a:r>
            <a:r>
              <a:rPr lang="en-US" dirty="0" err="1">
                <a:hlinkClick r:id="rId3"/>
              </a:rPr>
              <a:t>www.dcc.ac.uk</a:t>
            </a:r>
            <a:r>
              <a:rPr lang="en-US" dirty="0">
                <a:hlinkClick r:id="rId3"/>
              </a:rPr>
              <a:t>/resources/curation-lifecycle-model</a:t>
            </a:r>
            <a:endParaRPr lang="en-US" dirty="0"/>
          </a:p>
        </p:txBody>
      </p:sp>
    </p:spTree>
    <p:extLst>
      <p:ext uri="{BB962C8B-B14F-4D97-AF65-F5344CB8AC3E}">
        <p14:creationId xmlns:p14="http://schemas.microsoft.com/office/powerpoint/2010/main" val="678392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F67CB-0F3C-3A4C-ABDC-CA42B3B6AD69}"/>
              </a:ext>
            </a:extLst>
          </p:cNvPr>
          <p:cNvSpPr>
            <a:spLocks noGrp="1"/>
          </p:cNvSpPr>
          <p:nvPr>
            <p:ph type="title"/>
          </p:nvPr>
        </p:nvSpPr>
        <p:spPr/>
        <p:txBody>
          <a:bodyPr/>
          <a:lstStyle/>
          <a:p>
            <a:r>
              <a:rPr lang="en-US" dirty="0">
                <a:solidFill>
                  <a:schemeClr val="accent1"/>
                </a:solidFill>
              </a:rPr>
              <a:t>Considering the user’s point of view</a:t>
            </a:r>
          </a:p>
        </p:txBody>
      </p:sp>
      <p:sp>
        <p:nvSpPr>
          <p:cNvPr id="3" name="Content Placeholder 2">
            <a:extLst>
              <a:ext uri="{FF2B5EF4-FFF2-40B4-BE49-F238E27FC236}">
                <a16:creationId xmlns:a16="http://schemas.microsoft.com/office/drawing/2014/main" id="{56D24119-1365-3A44-9939-F1EB6B6F860E}"/>
              </a:ext>
            </a:extLst>
          </p:cNvPr>
          <p:cNvSpPr>
            <a:spLocks noGrp="1"/>
          </p:cNvSpPr>
          <p:nvPr>
            <p:ph idx="1"/>
          </p:nvPr>
        </p:nvSpPr>
        <p:spPr>
          <a:xfrm>
            <a:off x="234176" y="1619250"/>
            <a:ext cx="11441151" cy="4603750"/>
          </a:xfrm>
        </p:spPr>
        <p:txBody>
          <a:bodyPr>
            <a:normAutofit/>
          </a:bodyPr>
          <a:lstStyle/>
          <a:p>
            <a:r>
              <a:rPr lang="en-US" dirty="0"/>
              <a:t>Quality metadata is subjective. </a:t>
            </a:r>
          </a:p>
          <a:p>
            <a:r>
              <a:rPr lang="en-US" dirty="0"/>
              <a:t>The needs of the user are paramount. </a:t>
            </a:r>
          </a:p>
          <a:p>
            <a:r>
              <a:rPr lang="en-US" dirty="0"/>
              <a:t> Metadata is created for the needs of the originating community, or the repository it resides at.</a:t>
            </a:r>
          </a:p>
          <a:p>
            <a:r>
              <a:rPr lang="en-US" dirty="0"/>
              <a:t>For equitable discovery and access of resources the documentation use cases of the originating discipline are not enough. </a:t>
            </a:r>
          </a:p>
          <a:p>
            <a:r>
              <a:rPr lang="en-US" dirty="0"/>
              <a:t>The Library serves a diverse community of scholars. </a:t>
            </a:r>
          </a:p>
          <a:p>
            <a:r>
              <a:rPr lang="en-US" dirty="0"/>
              <a:t>They need different metadata to discover and use a Library resource.</a:t>
            </a:r>
          </a:p>
          <a:p>
            <a:endParaRPr lang="en-US" dirty="0"/>
          </a:p>
        </p:txBody>
      </p:sp>
    </p:spTree>
    <p:extLst>
      <p:ext uri="{BB962C8B-B14F-4D97-AF65-F5344CB8AC3E}">
        <p14:creationId xmlns:p14="http://schemas.microsoft.com/office/powerpoint/2010/main" val="1357387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F9448-93D0-BD42-9D0F-5BCF60DD814F}"/>
              </a:ext>
            </a:extLst>
          </p:cNvPr>
          <p:cNvSpPr>
            <a:spLocks noGrp="1"/>
          </p:cNvSpPr>
          <p:nvPr>
            <p:ph type="title"/>
          </p:nvPr>
        </p:nvSpPr>
        <p:spPr/>
        <p:txBody>
          <a:bodyPr/>
          <a:lstStyle/>
          <a:p>
            <a:r>
              <a:rPr lang="en-US" dirty="0"/>
              <a:t>Metadata Improvement</a:t>
            </a:r>
          </a:p>
        </p:txBody>
      </p:sp>
      <p:sp>
        <p:nvSpPr>
          <p:cNvPr id="3" name="Content Placeholder 2">
            <a:extLst>
              <a:ext uri="{FF2B5EF4-FFF2-40B4-BE49-F238E27FC236}">
                <a16:creationId xmlns:a16="http://schemas.microsoft.com/office/drawing/2014/main" id="{144515C2-88B4-3444-82DF-D131685BAD22}"/>
              </a:ext>
            </a:extLst>
          </p:cNvPr>
          <p:cNvSpPr>
            <a:spLocks noGrp="1"/>
          </p:cNvSpPr>
          <p:nvPr>
            <p:ph idx="1"/>
          </p:nvPr>
        </p:nvSpPr>
        <p:spPr>
          <a:xfrm>
            <a:off x="1167937" y="2645162"/>
            <a:ext cx="10502900" cy="1748418"/>
          </a:xfrm>
        </p:spPr>
        <p:txBody>
          <a:bodyPr/>
          <a:lstStyle/>
          <a:p>
            <a:r>
              <a:rPr lang="en-US" dirty="0"/>
              <a:t>How can the ingest, creation, and curation of metadata for digital objects and collections include an understanding of the variety in metadata needs and provide actionable workflows  to address it in order to ensure discovery and access?</a:t>
            </a:r>
          </a:p>
          <a:p>
            <a:endParaRPr lang="en-US" dirty="0"/>
          </a:p>
        </p:txBody>
      </p:sp>
    </p:spTree>
    <p:extLst>
      <p:ext uri="{BB962C8B-B14F-4D97-AF65-F5344CB8AC3E}">
        <p14:creationId xmlns:p14="http://schemas.microsoft.com/office/powerpoint/2010/main" val="41591106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20136-200D-DC4A-9734-62B5FC8D447C}"/>
              </a:ext>
            </a:extLst>
          </p:cNvPr>
          <p:cNvSpPr>
            <a:spLocks noGrp="1"/>
          </p:cNvSpPr>
          <p:nvPr>
            <p:ph type="title"/>
          </p:nvPr>
        </p:nvSpPr>
        <p:spPr/>
        <p:txBody>
          <a:bodyPr/>
          <a:lstStyle/>
          <a:p>
            <a:r>
              <a:rPr lang="en-US" dirty="0"/>
              <a:t>Earth Sciences: many communities, many needs</a:t>
            </a:r>
          </a:p>
        </p:txBody>
      </p:sp>
      <p:sp>
        <p:nvSpPr>
          <p:cNvPr id="3" name="Content Placeholder 2">
            <a:extLst>
              <a:ext uri="{FF2B5EF4-FFF2-40B4-BE49-F238E27FC236}">
                <a16:creationId xmlns:a16="http://schemas.microsoft.com/office/drawing/2014/main" id="{AF67BDD3-5B98-1640-8ED5-6780945382F3}"/>
              </a:ext>
            </a:extLst>
          </p:cNvPr>
          <p:cNvSpPr>
            <a:spLocks noGrp="1"/>
          </p:cNvSpPr>
          <p:nvPr>
            <p:ph idx="1"/>
          </p:nvPr>
        </p:nvSpPr>
        <p:spPr>
          <a:xfrm>
            <a:off x="844553" y="2220686"/>
            <a:ext cx="4162876" cy="2779331"/>
          </a:xfrm>
        </p:spPr>
        <p:txBody>
          <a:bodyPr>
            <a:normAutofit fontScale="92500" lnSpcReduction="20000"/>
          </a:bodyPr>
          <a:lstStyle/>
          <a:p>
            <a:pPr marL="0" indent="0">
              <a:buNone/>
            </a:pPr>
            <a:r>
              <a:rPr lang="en-US" dirty="0"/>
              <a:t>Lets look at evaluation techniques used at earth science data repositories to analyze metadata for datasets to provide quantitative measures of the metadata needs of multiple earth science and interdisciplinary communities.</a:t>
            </a:r>
          </a:p>
        </p:txBody>
      </p:sp>
      <p:pic>
        <p:nvPicPr>
          <p:cNvPr id="6" name="Picture 5">
            <a:extLst>
              <a:ext uri="{FF2B5EF4-FFF2-40B4-BE49-F238E27FC236}">
                <a16:creationId xmlns:a16="http://schemas.microsoft.com/office/drawing/2014/main" id="{2CA5AB3D-8CCA-C74B-B5D5-9CC15FDA335C}"/>
              </a:ext>
            </a:extLst>
          </p:cNvPr>
          <p:cNvPicPr>
            <a:picLocks noChangeAspect="1"/>
          </p:cNvPicPr>
          <p:nvPr/>
        </p:nvPicPr>
        <p:blipFill>
          <a:blip r:embed="rId2"/>
          <a:stretch>
            <a:fillRect/>
          </a:stretch>
        </p:blipFill>
        <p:spPr>
          <a:xfrm>
            <a:off x="5271044" y="1815278"/>
            <a:ext cx="5423081" cy="4072002"/>
          </a:xfrm>
          <a:prstGeom prst="rect">
            <a:avLst/>
          </a:prstGeom>
        </p:spPr>
      </p:pic>
      <p:sp>
        <p:nvSpPr>
          <p:cNvPr id="7" name="TextBox 6">
            <a:extLst>
              <a:ext uri="{FF2B5EF4-FFF2-40B4-BE49-F238E27FC236}">
                <a16:creationId xmlns:a16="http://schemas.microsoft.com/office/drawing/2014/main" id="{D3C0B741-5B22-9F43-9DEF-EADF94BC2663}"/>
              </a:ext>
            </a:extLst>
          </p:cNvPr>
          <p:cNvSpPr txBox="1"/>
          <p:nvPr/>
        </p:nvSpPr>
        <p:spPr>
          <a:xfrm>
            <a:off x="888274" y="6156960"/>
            <a:ext cx="6699270" cy="369332"/>
          </a:xfrm>
          <a:prstGeom prst="rect">
            <a:avLst/>
          </a:prstGeom>
          <a:noFill/>
        </p:spPr>
        <p:txBody>
          <a:bodyPr wrap="none" rtlCol="0">
            <a:spAutoFit/>
          </a:bodyPr>
          <a:lstStyle/>
          <a:p>
            <a:r>
              <a:rPr lang="en-US" dirty="0">
                <a:hlinkClick r:id="rId3"/>
              </a:rPr>
              <a:t>https://cadmans.weebly.com/introduction-to-earth-science.html</a:t>
            </a:r>
            <a:r>
              <a:rPr lang="en-US" dirty="0"/>
              <a:t> </a:t>
            </a:r>
          </a:p>
        </p:txBody>
      </p:sp>
    </p:spTree>
    <p:extLst>
      <p:ext uri="{BB962C8B-B14F-4D97-AF65-F5344CB8AC3E}">
        <p14:creationId xmlns:p14="http://schemas.microsoft.com/office/powerpoint/2010/main" val="2989887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20136-200D-DC4A-9734-62B5FC8D447C}"/>
              </a:ext>
            </a:extLst>
          </p:cNvPr>
          <p:cNvSpPr>
            <a:spLocks noGrp="1"/>
          </p:cNvSpPr>
          <p:nvPr>
            <p:ph type="title"/>
          </p:nvPr>
        </p:nvSpPr>
        <p:spPr/>
        <p:txBody>
          <a:bodyPr/>
          <a:lstStyle/>
          <a:p>
            <a:r>
              <a:rPr lang="en-US" dirty="0"/>
              <a:t>Metadata Recommendations</a:t>
            </a:r>
          </a:p>
        </p:txBody>
      </p:sp>
      <p:sp>
        <p:nvSpPr>
          <p:cNvPr id="3" name="Content Placeholder 2">
            <a:extLst>
              <a:ext uri="{FF2B5EF4-FFF2-40B4-BE49-F238E27FC236}">
                <a16:creationId xmlns:a16="http://schemas.microsoft.com/office/drawing/2014/main" id="{AF67BDD3-5B98-1640-8ED5-6780945382F3}"/>
              </a:ext>
            </a:extLst>
          </p:cNvPr>
          <p:cNvSpPr>
            <a:spLocks noGrp="1"/>
          </p:cNvSpPr>
          <p:nvPr>
            <p:ph idx="1"/>
          </p:nvPr>
        </p:nvSpPr>
        <p:spPr>
          <a:xfrm>
            <a:off x="844551" y="2464526"/>
            <a:ext cx="10502900" cy="3758474"/>
          </a:xfrm>
        </p:spPr>
        <p:txBody>
          <a:bodyPr>
            <a:normAutofit/>
          </a:bodyPr>
          <a:lstStyle/>
          <a:p>
            <a:r>
              <a:rPr lang="en-US" dirty="0"/>
              <a:t>There are a wide variety of ways people study the earth, and almost as many different ways that they structure their metadata.</a:t>
            </a:r>
          </a:p>
          <a:p>
            <a:r>
              <a:rPr lang="en-US" dirty="0"/>
              <a:t>These communities have different standards that they use, and different recommendations they require and suggest for their metadata.</a:t>
            </a:r>
          </a:p>
        </p:txBody>
      </p:sp>
    </p:spTree>
    <p:extLst>
      <p:ext uri="{BB962C8B-B14F-4D97-AF65-F5344CB8AC3E}">
        <p14:creationId xmlns:p14="http://schemas.microsoft.com/office/powerpoint/2010/main" val="2489873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3841" y="601663"/>
            <a:ext cx="9527176" cy="508000"/>
          </a:xfrm>
        </p:spPr>
        <p:txBody>
          <a:bodyPr/>
          <a:lstStyle/>
          <a:p>
            <a:r>
              <a:rPr lang="en-US" dirty="0"/>
              <a:t>Metadata recommendation: Directory Interchange Format</a:t>
            </a:r>
          </a:p>
        </p:txBody>
      </p:sp>
      <p:sp>
        <p:nvSpPr>
          <p:cNvPr id="3" name="Slide Number Placeholder 2"/>
          <p:cNvSpPr>
            <a:spLocks noGrp="1"/>
          </p:cNvSpPr>
          <p:nvPr>
            <p:ph type="sldNum" sz="quarter" idx="12"/>
          </p:nvPr>
        </p:nvSpPr>
        <p:spPr/>
        <p:txBody>
          <a:bodyPr/>
          <a:lstStyle/>
          <a:p>
            <a:fld id="{00A2B324-5D90-4399-9765-5D55AF61633A}" type="slidenum">
              <a:rPr lang="en-US" smtClean="0"/>
              <a:pPr/>
              <a:t>8</a:t>
            </a:fld>
            <a:endParaRPr lang="en-US"/>
          </a:p>
        </p:txBody>
      </p:sp>
      <p:pic>
        <p:nvPicPr>
          <p:cNvPr id="4" name="Picture 3"/>
          <p:cNvPicPr>
            <a:picLocks noChangeAspect="1"/>
          </p:cNvPicPr>
          <p:nvPr/>
        </p:nvPicPr>
        <p:blipFill>
          <a:blip r:embed="rId2"/>
          <a:stretch>
            <a:fillRect/>
          </a:stretch>
        </p:blipFill>
        <p:spPr>
          <a:xfrm>
            <a:off x="1887621" y="1120701"/>
            <a:ext cx="3990526" cy="5186362"/>
          </a:xfrm>
          <a:prstGeom prst="rect">
            <a:avLst/>
          </a:prstGeom>
        </p:spPr>
      </p:pic>
      <p:pic>
        <p:nvPicPr>
          <p:cNvPr id="5" name="Picture 4"/>
          <p:cNvPicPr>
            <a:picLocks noChangeAspect="1"/>
          </p:cNvPicPr>
          <p:nvPr/>
        </p:nvPicPr>
        <p:blipFill>
          <a:blip r:embed="rId3"/>
          <a:stretch>
            <a:fillRect/>
          </a:stretch>
        </p:blipFill>
        <p:spPr>
          <a:xfrm>
            <a:off x="6340361" y="1321001"/>
            <a:ext cx="3955233" cy="5185457"/>
          </a:xfrm>
          <a:prstGeom prst="rect">
            <a:avLst/>
          </a:prstGeom>
        </p:spPr>
      </p:pic>
      <p:sp>
        <p:nvSpPr>
          <p:cNvPr id="6" name="TextBox 5"/>
          <p:cNvSpPr txBox="1"/>
          <p:nvPr/>
        </p:nvSpPr>
        <p:spPr>
          <a:xfrm>
            <a:off x="3081689" y="3228691"/>
            <a:ext cx="1602390" cy="523220"/>
          </a:xfrm>
          <a:prstGeom prst="rect">
            <a:avLst/>
          </a:prstGeom>
          <a:solidFill>
            <a:schemeClr val="bg1">
              <a:alpha val="50000"/>
            </a:schemeClr>
          </a:solidFill>
          <a:ln>
            <a:solidFill>
              <a:schemeClr val="tx1"/>
            </a:solidFill>
          </a:ln>
        </p:spPr>
        <p:txBody>
          <a:bodyPr wrap="square" rtlCol="0">
            <a:spAutoFit/>
          </a:bodyPr>
          <a:lstStyle/>
          <a:p>
            <a:pPr algn="ctr"/>
            <a:r>
              <a:rPr lang="en-US" sz="2800" dirty="0">
                <a:latin typeface="Calibri"/>
                <a:cs typeface="Calibri"/>
              </a:rPr>
              <a:t>Required</a:t>
            </a:r>
          </a:p>
        </p:txBody>
      </p:sp>
      <p:sp>
        <p:nvSpPr>
          <p:cNvPr id="7" name="TextBox 6"/>
          <p:cNvSpPr txBox="1"/>
          <p:nvPr/>
        </p:nvSpPr>
        <p:spPr>
          <a:xfrm>
            <a:off x="2571300" y="4781773"/>
            <a:ext cx="2623168" cy="523220"/>
          </a:xfrm>
          <a:prstGeom prst="rect">
            <a:avLst/>
          </a:prstGeom>
          <a:solidFill>
            <a:schemeClr val="bg1">
              <a:alpha val="50000"/>
            </a:schemeClr>
          </a:solidFill>
          <a:ln>
            <a:solidFill>
              <a:schemeClr val="tx1"/>
            </a:solidFill>
          </a:ln>
        </p:spPr>
        <p:txBody>
          <a:bodyPr wrap="square" rtlCol="0">
            <a:spAutoFit/>
          </a:bodyPr>
          <a:lstStyle/>
          <a:p>
            <a:pPr algn="ctr"/>
            <a:r>
              <a:rPr lang="en-US" sz="2800" dirty="0">
                <a:latin typeface="Calibri"/>
                <a:cs typeface="Calibri"/>
              </a:rPr>
              <a:t>Recommended</a:t>
            </a:r>
          </a:p>
        </p:txBody>
      </p:sp>
      <p:sp>
        <p:nvSpPr>
          <p:cNvPr id="8" name="TextBox 7"/>
          <p:cNvSpPr txBox="1"/>
          <p:nvPr/>
        </p:nvSpPr>
        <p:spPr>
          <a:xfrm>
            <a:off x="7006392" y="1859795"/>
            <a:ext cx="2623168" cy="523220"/>
          </a:xfrm>
          <a:prstGeom prst="rect">
            <a:avLst/>
          </a:prstGeom>
          <a:solidFill>
            <a:schemeClr val="bg1">
              <a:alpha val="50000"/>
            </a:schemeClr>
          </a:solidFill>
          <a:ln>
            <a:solidFill>
              <a:schemeClr val="tx1"/>
            </a:solidFill>
          </a:ln>
        </p:spPr>
        <p:txBody>
          <a:bodyPr wrap="square" rtlCol="0">
            <a:spAutoFit/>
          </a:bodyPr>
          <a:lstStyle/>
          <a:p>
            <a:pPr algn="ctr"/>
            <a:r>
              <a:rPr lang="en-US" sz="2800" dirty="0">
                <a:latin typeface="Calibri"/>
                <a:cs typeface="Calibri"/>
              </a:rPr>
              <a:t>Recommended</a:t>
            </a:r>
          </a:p>
        </p:txBody>
      </p:sp>
      <p:sp>
        <p:nvSpPr>
          <p:cNvPr id="9" name="TextBox 8"/>
          <p:cNvSpPr txBox="1"/>
          <p:nvPr/>
        </p:nvSpPr>
        <p:spPr>
          <a:xfrm>
            <a:off x="7006392" y="3994516"/>
            <a:ext cx="2623168" cy="523220"/>
          </a:xfrm>
          <a:prstGeom prst="rect">
            <a:avLst/>
          </a:prstGeom>
          <a:solidFill>
            <a:schemeClr val="bg1">
              <a:alpha val="50000"/>
            </a:schemeClr>
          </a:solidFill>
          <a:ln>
            <a:solidFill>
              <a:schemeClr val="tx1"/>
            </a:solidFill>
          </a:ln>
        </p:spPr>
        <p:txBody>
          <a:bodyPr wrap="square" rtlCol="0">
            <a:spAutoFit/>
          </a:bodyPr>
          <a:lstStyle/>
          <a:p>
            <a:pPr algn="ctr"/>
            <a:r>
              <a:rPr lang="en-US" sz="2800" dirty="0">
                <a:latin typeface="Calibri"/>
                <a:cs typeface="Calibri"/>
              </a:rPr>
              <a:t>Suggested</a:t>
            </a:r>
          </a:p>
        </p:txBody>
      </p:sp>
      <p:sp>
        <p:nvSpPr>
          <p:cNvPr id="10" name="TextBox 9">
            <a:extLst>
              <a:ext uri="{FF2B5EF4-FFF2-40B4-BE49-F238E27FC236}">
                <a16:creationId xmlns:a16="http://schemas.microsoft.com/office/drawing/2014/main" id="{6C81FE1C-1685-1B4F-BDEF-0F40FC5375E4}"/>
              </a:ext>
            </a:extLst>
          </p:cNvPr>
          <p:cNvSpPr txBox="1"/>
          <p:nvPr/>
        </p:nvSpPr>
        <p:spPr>
          <a:xfrm>
            <a:off x="2154325" y="6438766"/>
            <a:ext cx="4019049" cy="369332"/>
          </a:xfrm>
          <a:prstGeom prst="rect">
            <a:avLst/>
          </a:prstGeom>
          <a:noFill/>
        </p:spPr>
        <p:txBody>
          <a:bodyPr wrap="none" rtlCol="0">
            <a:spAutoFit/>
          </a:bodyPr>
          <a:lstStyle/>
          <a:p>
            <a:r>
              <a:rPr lang="en-US" dirty="0">
                <a:hlinkClick r:id="rId4"/>
              </a:rPr>
              <a:t>https://</a:t>
            </a:r>
            <a:r>
              <a:rPr lang="en-US" dirty="0" err="1">
                <a:hlinkClick r:id="rId4"/>
              </a:rPr>
              <a:t>gcmd.nasa.gov</a:t>
            </a:r>
            <a:r>
              <a:rPr lang="en-US" dirty="0">
                <a:hlinkClick r:id="rId4"/>
              </a:rPr>
              <a:t>/add/</a:t>
            </a:r>
            <a:r>
              <a:rPr lang="en-US" err="1">
                <a:hlinkClick r:id="rId4"/>
              </a:rPr>
              <a:t>difguide</a:t>
            </a:r>
            <a:r>
              <a:rPr lang="en-US">
                <a:hlinkClick r:id="rId4"/>
              </a:rPr>
              <a:t>/</a:t>
            </a:r>
            <a:r>
              <a:rPr lang="en-US" dirty="0"/>
              <a:t> </a:t>
            </a:r>
          </a:p>
        </p:txBody>
      </p:sp>
    </p:spTree>
    <p:extLst>
      <p:ext uri="{BB962C8B-B14F-4D97-AF65-F5344CB8AC3E}">
        <p14:creationId xmlns:p14="http://schemas.microsoft.com/office/powerpoint/2010/main" val="4066596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20136-200D-DC4A-9734-62B5FC8D447C}"/>
              </a:ext>
            </a:extLst>
          </p:cNvPr>
          <p:cNvSpPr>
            <a:spLocks noGrp="1"/>
          </p:cNvSpPr>
          <p:nvPr>
            <p:ph type="title"/>
          </p:nvPr>
        </p:nvSpPr>
        <p:spPr/>
        <p:txBody>
          <a:bodyPr/>
          <a:lstStyle/>
          <a:p>
            <a:r>
              <a:rPr lang="en-US" dirty="0"/>
              <a:t>Recommendation Completeness as a quality metric</a:t>
            </a:r>
          </a:p>
        </p:txBody>
      </p:sp>
      <p:sp>
        <p:nvSpPr>
          <p:cNvPr id="3" name="Content Placeholder 2">
            <a:extLst>
              <a:ext uri="{FF2B5EF4-FFF2-40B4-BE49-F238E27FC236}">
                <a16:creationId xmlns:a16="http://schemas.microsoft.com/office/drawing/2014/main" id="{AF67BDD3-5B98-1640-8ED5-6780945382F3}"/>
              </a:ext>
            </a:extLst>
          </p:cNvPr>
          <p:cNvSpPr>
            <a:spLocks noGrp="1"/>
          </p:cNvSpPr>
          <p:nvPr>
            <p:ph idx="1"/>
          </p:nvPr>
        </p:nvSpPr>
        <p:spPr>
          <a:xfrm>
            <a:off x="844551" y="2595154"/>
            <a:ext cx="10502900" cy="3627846"/>
          </a:xfrm>
        </p:spPr>
        <p:txBody>
          <a:bodyPr>
            <a:normAutofit/>
          </a:bodyPr>
          <a:lstStyle/>
          <a:p>
            <a:r>
              <a:rPr lang="en-US" dirty="0"/>
              <a:t>However many of the concepts in these standards and recommendations are the same, or very similar</a:t>
            </a:r>
          </a:p>
          <a:p>
            <a:r>
              <a:rPr lang="en-US" dirty="0"/>
              <a:t>By focusing on the similarities we can crosswalk these standards and recommendations into a conceptual framework.</a:t>
            </a:r>
          </a:p>
        </p:txBody>
      </p:sp>
    </p:spTree>
    <p:extLst>
      <p:ext uri="{BB962C8B-B14F-4D97-AF65-F5344CB8AC3E}">
        <p14:creationId xmlns:p14="http://schemas.microsoft.com/office/powerpoint/2010/main" val="22009402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1_Master layout">
  <a:themeElements>
    <a:clrScheme name="">
      <a:dk1>
        <a:srgbClr val="000000"/>
      </a:dk1>
      <a:lt1>
        <a:srgbClr val="FFFFFF"/>
      </a:lt1>
      <a:dk2>
        <a:srgbClr val="53585F"/>
      </a:dk2>
      <a:lt2>
        <a:srgbClr val="DCDEE0"/>
      </a:lt2>
      <a:accent1>
        <a:srgbClr val="0365C0"/>
      </a:accent1>
      <a:accent2>
        <a:srgbClr val="00882B"/>
      </a:accent2>
      <a:accent3>
        <a:srgbClr val="FFFFFF"/>
      </a:accent3>
      <a:accent4>
        <a:srgbClr val="000000"/>
      </a:accent4>
      <a:accent5>
        <a:srgbClr val="AAB8DC"/>
      </a:accent5>
      <a:accent6>
        <a:srgbClr val="007B26"/>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40000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spAutoFit/>
      </a:bodyPr>
      <a:lstStyle>
        <a:defPPr marL="0" marR="0" indent="0" algn="ctr" defTabSz="825500" rtl="0" eaLnBrk="1" fontAlgn="base" latinLnBrk="0" hangingPunct="0">
          <a:lnSpc>
            <a:spcPct val="100000"/>
          </a:lnSpc>
          <a:spcBef>
            <a:spcPct val="0"/>
          </a:spcBef>
          <a:spcAft>
            <a:spcPct val="0"/>
          </a:spcAft>
          <a:buClrTx/>
          <a:buSzTx/>
          <a:buFontTx/>
          <a:buNone/>
          <a:tabLst/>
          <a:defRPr kumimoji="0" lang="en-US" altLang="en-US" sz="5000" b="0" i="0" u="none" strike="noStrike" cap="none" normalizeH="0" baseline="0">
            <a:ln>
              <a:noFill/>
            </a:ln>
            <a:solidFill>
              <a:srgbClr val="000000"/>
            </a:solidFill>
            <a:effectLst/>
            <a:latin typeface="Helvetica Light" charset="0"/>
            <a:ea typeface="Helvetica Light" charset="0"/>
            <a:cs typeface="Helvetica Light" charset="0"/>
            <a:sym typeface="Helvetica Light"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40000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spAutoFit/>
      </a:bodyPr>
      <a:lstStyle>
        <a:defPPr marL="0" marR="0" indent="0" algn="ctr" defTabSz="825500" rtl="0" eaLnBrk="1" fontAlgn="base" latinLnBrk="0" hangingPunct="0">
          <a:lnSpc>
            <a:spcPct val="100000"/>
          </a:lnSpc>
          <a:spcBef>
            <a:spcPct val="0"/>
          </a:spcBef>
          <a:spcAft>
            <a:spcPct val="0"/>
          </a:spcAft>
          <a:buClrTx/>
          <a:buSzTx/>
          <a:buFontTx/>
          <a:buNone/>
          <a:tabLst/>
          <a:defRPr kumimoji="0" lang="en-US" altLang="en-US" sz="5000" b="0" i="0" u="none" strike="noStrike" cap="none" normalizeH="0" baseline="0">
            <a:ln>
              <a:noFill/>
            </a:ln>
            <a:solidFill>
              <a:srgbClr val="000000"/>
            </a:solidFill>
            <a:effectLst/>
            <a:latin typeface="Helvetica Light" charset="0"/>
            <a:ea typeface="Helvetica Light" charset="0"/>
            <a:cs typeface="Helvetica Light" charset="0"/>
            <a:sym typeface="Helvetica Light" charset="0"/>
          </a:defRPr>
        </a:defPPr>
      </a:lstStyle>
    </a:lnDef>
  </a:objectDefaults>
  <a:extraClrSchemeLst/>
  <a:extLst>
    <a:ext uri="{05A4C25C-085E-4340-85A3-A5531E510DB2}">
      <thm15:themeFamily xmlns:thm15="http://schemas.microsoft.com/office/thememl/2012/main" name="HDFGroupTemplate +Basic Content New Logo 12-11-17" id="{942327BE-D70E-CB42-A9CB-383883D4D28F}" vid="{5A29B81D-0957-5A4D-9359-C40775139C8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HDFGroupTemplate +Basic Content New Logo 12-11-17</Template>
  <TotalTime>10477</TotalTime>
  <Words>1775</Words>
  <Application>Microsoft Macintosh PowerPoint</Application>
  <PresentationFormat>Widescreen</PresentationFormat>
  <Paragraphs>209</Paragraphs>
  <Slides>23</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ＭＳ Ｐゴシック</vt:lpstr>
      <vt:lpstr>ＭＳ Ｐゴシック</vt:lpstr>
      <vt:lpstr>Arial</vt:lpstr>
      <vt:lpstr>Calibri</vt:lpstr>
      <vt:lpstr>Helvetica</vt:lpstr>
      <vt:lpstr>Helvetica Light</vt:lpstr>
      <vt:lpstr>Times New Roman</vt:lpstr>
      <vt:lpstr>1_Master layout</vt:lpstr>
      <vt:lpstr>How do emerging library technologies and trends influence the Metadata Librarian’s work in ensuring long-term, effective, and equitable discovery and access to the Libraries’ digital objects and collections? </vt:lpstr>
      <vt:lpstr>Quantitative analysis of metadata to serve the needs of a diverse community of users</vt:lpstr>
      <vt:lpstr>The story</vt:lpstr>
      <vt:lpstr>Considering the user’s point of view</vt:lpstr>
      <vt:lpstr>Metadata Improvement</vt:lpstr>
      <vt:lpstr>Earth Sciences: many communities, many needs</vt:lpstr>
      <vt:lpstr>Metadata Recommendations</vt:lpstr>
      <vt:lpstr>Metadata recommendation: Directory Interchange Format</vt:lpstr>
      <vt:lpstr>Recommendation Completeness as a quality metric</vt:lpstr>
      <vt:lpstr>PowerPoint Presentation</vt:lpstr>
      <vt:lpstr>(meta)Data Analysis</vt:lpstr>
      <vt:lpstr>PowerPoint Presentation</vt:lpstr>
      <vt:lpstr>Improvement Guidance</vt:lpstr>
      <vt:lpstr>Reporting Across Collections, Standards, and Resource Types</vt:lpstr>
      <vt:lpstr>PowerPoint Presentation</vt:lpstr>
      <vt:lpstr>Guidance Documentation </vt:lpstr>
      <vt:lpstr>PowerPoint Presentation</vt:lpstr>
      <vt:lpstr>Case Study BCO-DMO’s GeoTraces Collection Metadata improvement iterations</vt:lpstr>
      <vt:lpstr>Metrics for Managers </vt:lpstr>
      <vt:lpstr>Measuring the improvement effort results and refining the rubrics</vt:lpstr>
      <vt:lpstr>Emergent tech and trends to utilize along the way </vt:lpstr>
      <vt:lpstr>The future is intersectional</vt:lpstr>
      <vt:lpstr>Questions?</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102</cp:revision>
  <dcterms:created xsi:type="dcterms:W3CDTF">2018-06-03T18:54:36Z</dcterms:created>
  <dcterms:modified xsi:type="dcterms:W3CDTF">2018-06-13T12:42:45Z</dcterms:modified>
</cp:coreProperties>
</file>

<file path=docProps/thumbnail.jpeg>
</file>